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media/image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62" name="Shape 262"/>
          <p:cNvSpPr/>
          <p:nvPr>
            <p:ph type="sldImg"/>
          </p:nvPr>
        </p:nvSpPr>
        <p:spPr>
          <a:xfrm>
            <a:off x="1143000" y="685800"/>
            <a:ext cx="4572000" cy="3429000"/>
          </a:xfrm>
          <a:prstGeom prst="rect">
            <a:avLst/>
          </a:prstGeom>
        </p:spPr>
        <p:txBody>
          <a:bodyPr/>
          <a:lstStyle/>
          <a:p>
            <a:pPr/>
          </a:p>
        </p:txBody>
      </p:sp>
      <p:sp>
        <p:nvSpPr>
          <p:cNvPr id="263" name="Shape 26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lnSpc>
        <a:spcPct val="120000"/>
      </a:lnSpc>
      <a:defRPr>
        <a:latin typeface="+mn-lt"/>
        <a:ea typeface="+mn-ea"/>
        <a:cs typeface="+mn-cs"/>
        <a:sym typeface="Arial"/>
      </a:defRPr>
    </a:lvl1pPr>
    <a:lvl2pPr indent="228600" latinLnBrk="0">
      <a:lnSpc>
        <a:spcPct val="120000"/>
      </a:lnSpc>
      <a:defRPr>
        <a:latin typeface="+mn-lt"/>
        <a:ea typeface="+mn-ea"/>
        <a:cs typeface="+mn-cs"/>
        <a:sym typeface="Arial"/>
      </a:defRPr>
    </a:lvl2pPr>
    <a:lvl3pPr indent="457200" latinLnBrk="0">
      <a:lnSpc>
        <a:spcPct val="120000"/>
      </a:lnSpc>
      <a:defRPr>
        <a:latin typeface="+mn-lt"/>
        <a:ea typeface="+mn-ea"/>
        <a:cs typeface="+mn-cs"/>
        <a:sym typeface="Arial"/>
      </a:defRPr>
    </a:lvl3pPr>
    <a:lvl4pPr indent="685800" latinLnBrk="0">
      <a:lnSpc>
        <a:spcPct val="120000"/>
      </a:lnSpc>
      <a:defRPr>
        <a:latin typeface="+mn-lt"/>
        <a:ea typeface="+mn-ea"/>
        <a:cs typeface="+mn-cs"/>
        <a:sym typeface="Arial"/>
      </a:defRPr>
    </a:lvl4pPr>
    <a:lvl5pPr indent="914400" latinLnBrk="0">
      <a:lnSpc>
        <a:spcPct val="120000"/>
      </a:lnSpc>
      <a:defRPr>
        <a:latin typeface="+mn-lt"/>
        <a:ea typeface="+mn-ea"/>
        <a:cs typeface="+mn-cs"/>
        <a:sym typeface="Arial"/>
      </a:defRPr>
    </a:lvl5pPr>
    <a:lvl6pPr indent="1143000" latinLnBrk="0">
      <a:lnSpc>
        <a:spcPct val="120000"/>
      </a:lnSpc>
      <a:defRPr>
        <a:latin typeface="+mn-lt"/>
        <a:ea typeface="+mn-ea"/>
        <a:cs typeface="+mn-cs"/>
        <a:sym typeface="Arial"/>
      </a:defRPr>
    </a:lvl6pPr>
    <a:lvl7pPr indent="1371600" latinLnBrk="0">
      <a:lnSpc>
        <a:spcPct val="120000"/>
      </a:lnSpc>
      <a:defRPr>
        <a:latin typeface="+mn-lt"/>
        <a:ea typeface="+mn-ea"/>
        <a:cs typeface="+mn-cs"/>
        <a:sym typeface="Arial"/>
      </a:defRPr>
    </a:lvl7pPr>
    <a:lvl8pPr indent="1600200" latinLnBrk="0">
      <a:lnSpc>
        <a:spcPct val="120000"/>
      </a:lnSpc>
      <a:defRPr>
        <a:latin typeface="+mn-lt"/>
        <a:ea typeface="+mn-ea"/>
        <a:cs typeface="+mn-cs"/>
        <a:sym typeface="Arial"/>
      </a:defRPr>
    </a:lvl8pPr>
    <a:lvl9pPr indent="1828800" latinLnBrk="0">
      <a:lnSpc>
        <a:spcPct val="120000"/>
      </a:lnSpc>
      <a:defRPr>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 name="Picture Placeholder 6"/>
          <p:cNvSpPr/>
          <p:nvPr>
            <p:ph type="pic" sz="quarter" idx="21"/>
          </p:nvPr>
        </p:nvSpPr>
        <p:spPr>
          <a:xfrm>
            <a:off x="4623961" y="3122341"/>
            <a:ext cx="2944079" cy="2944079"/>
          </a:xfrm>
          <a:prstGeom prst="rect">
            <a:avLst/>
          </a:prstGeom>
        </p:spPr>
        <p:txBody>
          <a:bodyPr lIns="91439" rIns="9143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spTree>
      <p:nvGrpSpPr>
        <p:cNvPr id="1" name=""/>
        <p:cNvGrpSpPr/>
        <p:nvPr/>
      </p:nvGrpSpPr>
      <p:grpSpPr>
        <a:xfrm>
          <a:off x="0" y="0"/>
          <a:ext cx="0" cy="0"/>
          <a:chOff x="0" y="0"/>
          <a:chExt cx="0" cy="0"/>
        </a:xfrm>
      </p:grpSpPr>
      <p:sp>
        <p:nvSpPr>
          <p:cNvPr id="93"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94"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01" name="Title Text"/>
          <p:cNvSpPr txBox="1"/>
          <p:nvPr>
            <p:ph type="title"/>
          </p:nvPr>
        </p:nvSpPr>
        <p:spPr>
          <a:xfrm>
            <a:off x="1524000" y="1122362"/>
            <a:ext cx="9144000" cy="2387601"/>
          </a:xfrm>
          <a:prstGeom prst="rect">
            <a:avLst/>
          </a:prstGeom>
        </p:spPr>
        <p:txBody>
          <a:bodyPr anchor="b">
            <a:normAutofit fontScale="100000" lnSpcReduction="0"/>
          </a:bodyPr>
          <a:lstStyle>
            <a:lvl1pPr algn="ctr">
              <a:defRPr sz="6000"/>
            </a:lvl1pPr>
          </a:lstStyle>
          <a:p>
            <a:pPr/>
            <a:r>
              <a:t>Title Text</a:t>
            </a:r>
          </a:p>
        </p:txBody>
      </p:sp>
      <p:sp>
        <p:nvSpPr>
          <p:cNvPr id="102" name="Body Level One…"/>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10"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11"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119"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120"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128"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29"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3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137" name="Title Text"/>
          <p:cNvSpPr txBox="1"/>
          <p:nvPr>
            <p:ph type="title"/>
          </p:nvPr>
        </p:nvSpPr>
        <p:spPr>
          <a:xfrm>
            <a:off x="839787" y="365125"/>
            <a:ext cx="10515601" cy="1325563"/>
          </a:xfrm>
          <a:prstGeom prst="rect">
            <a:avLst/>
          </a:prstGeom>
        </p:spPr>
        <p:txBody>
          <a:bodyPr>
            <a:normAutofit fontScale="100000" lnSpcReduction="0"/>
          </a:bodyPr>
          <a:lstStyle/>
          <a:p>
            <a:pPr/>
            <a:r>
              <a:t>Title Text</a:t>
            </a:r>
          </a:p>
        </p:txBody>
      </p:sp>
      <p:sp>
        <p:nvSpPr>
          <p:cNvPr id="138"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39"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14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147"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48"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16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163"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164"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16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7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173" name="Picture Placeholder 2"/>
          <p:cNvSpPr/>
          <p:nvPr>
            <p:ph type="pic" sz="half" idx="21"/>
          </p:nvPr>
        </p:nvSpPr>
        <p:spPr>
          <a:xfrm>
            <a:off x="5183187" y="987425"/>
            <a:ext cx="6172201" cy="4873625"/>
          </a:xfrm>
          <a:prstGeom prst="rect">
            <a:avLst/>
          </a:prstGeom>
        </p:spPr>
        <p:txBody>
          <a:bodyPr lIns="91439" rIns="91439"/>
          <a:lstStyle/>
          <a:p>
            <a:pPr/>
          </a:p>
        </p:txBody>
      </p:sp>
      <p:sp>
        <p:nvSpPr>
          <p:cNvPr id="174"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7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1"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22"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82" name="Title Text"/>
          <p:cNvSpPr txBox="1"/>
          <p:nvPr>
            <p:ph type="title"/>
          </p:nvPr>
        </p:nvSpPr>
        <p:spPr>
          <a:xfrm>
            <a:off x="1524000" y="1122362"/>
            <a:ext cx="9144000" cy="2387601"/>
          </a:xfrm>
          <a:prstGeom prst="rect">
            <a:avLst/>
          </a:prstGeom>
        </p:spPr>
        <p:txBody>
          <a:bodyPr anchor="b">
            <a:normAutofit fontScale="100000" lnSpcReduction="0"/>
          </a:bodyPr>
          <a:lstStyle>
            <a:lvl1pPr algn="ctr">
              <a:defRPr sz="6000"/>
            </a:lvl1pPr>
          </a:lstStyle>
          <a:p>
            <a:pPr/>
            <a:r>
              <a:t>Title Text</a:t>
            </a:r>
          </a:p>
        </p:txBody>
      </p:sp>
      <p:sp>
        <p:nvSpPr>
          <p:cNvPr id="183" name="Body Level One…"/>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84"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91"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92"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93"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200"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201"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02"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209"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210"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11"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218" name="Title Text"/>
          <p:cNvSpPr txBox="1"/>
          <p:nvPr>
            <p:ph type="title"/>
          </p:nvPr>
        </p:nvSpPr>
        <p:spPr>
          <a:xfrm>
            <a:off x="839787" y="365125"/>
            <a:ext cx="10515601" cy="1325563"/>
          </a:xfrm>
          <a:prstGeom prst="rect">
            <a:avLst/>
          </a:prstGeom>
        </p:spPr>
        <p:txBody>
          <a:bodyPr>
            <a:normAutofit fontScale="100000" lnSpcReduction="0"/>
          </a:bodyPr>
          <a:lstStyle/>
          <a:p>
            <a:pPr/>
            <a:r>
              <a:t>Title Text</a:t>
            </a:r>
          </a:p>
        </p:txBody>
      </p:sp>
      <p:sp>
        <p:nvSpPr>
          <p:cNvPr id="219"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20"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221"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228"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229"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236"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243"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244"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245"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246"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253"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254" name="Picture Placeholder 2"/>
          <p:cNvSpPr/>
          <p:nvPr>
            <p:ph type="pic" sz="half" idx="21"/>
          </p:nvPr>
        </p:nvSpPr>
        <p:spPr>
          <a:xfrm>
            <a:off x="5183187" y="987425"/>
            <a:ext cx="6172201" cy="4873625"/>
          </a:xfrm>
          <a:prstGeom prst="rect">
            <a:avLst/>
          </a:prstGeom>
        </p:spPr>
        <p:txBody>
          <a:bodyPr lIns="91439" rIns="91439"/>
          <a:lstStyle/>
          <a:p>
            <a:pPr/>
          </a:p>
        </p:txBody>
      </p:sp>
      <p:sp>
        <p:nvSpPr>
          <p:cNvPr id="255"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56"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0"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31"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39"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40"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48" name="Title Text"/>
          <p:cNvSpPr txBox="1"/>
          <p:nvPr>
            <p:ph type="title"/>
          </p:nvPr>
        </p:nvSpPr>
        <p:spPr>
          <a:xfrm>
            <a:off x="839787" y="365125"/>
            <a:ext cx="10515601" cy="1325563"/>
          </a:xfrm>
          <a:prstGeom prst="rect">
            <a:avLst/>
          </a:prstGeom>
        </p:spPr>
        <p:txBody>
          <a:bodyPr anchor="t">
            <a:normAutofit fontScale="100000" lnSpcReduction="0"/>
          </a:bodyPr>
          <a:lstStyle/>
          <a:p>
            <a:pPr/>
            <a:r>
              <a:t>Title Text</a:t>
            </a:r>
          </a:p>
        </p:txBody>
      </p:sp>
      <p:sp>
        <p:nvSpPr>
          <p:cNvPr id="49"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0"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51"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58"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59"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6"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3"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74"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5"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76"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83"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84" name="Picture Placeholder 2"/>
          <p:cNvSpPr/>
          <p:nvPr>
            <p:ph type="pic" sz="half" idx="21"/>
          </p:nvPr>
        </p:nvSpPr>
        <p:spPr>
          <a:xfrm>
            <a:off x="5183187" y="987425"/>
            <a:ext cx="6172201" cy="4873625"/>
          </a:xfrm>
          <a:prstGeom prst="rect">
            <a:avLst/>
          </a:prstGeom>
        </p:spPr>
        <p:txBody>
          <a:bodyPr lIns="91439" rIns="91439"/>
          <a:lstStyle/>
          <a:p>
            <a:pPr/>
          </a:p>
        </p:txBody>
      </p:sp>
      <p:sp>
        <p:nvSpPr>
          <p:cNvPr id="85"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 Id="rId19" Type="http://schemas.openxmlformats.org/officeDocument/2006/relationships/slideLayout" Target="../slideLayouts/slideLayout15.xml"/><Relationship Id="rId20" Type="http://schemas.openxmlformats.org/officeDocument/2006/relationships/slideLayout" Target="../slideLayouts/slideLayout16.xml"/><Relationship Id="rId21" Type="http://schemas.openxmlformats.org/officeDocument/2006/relationships/slideLayout" Target="../slideLayouts/slideLayout17.xml"/><Relationship Id="rId22" Type="http://schemas.openxmlformats.org/officeDocument/2006/relationships/slideLayout" Target="../slideLayouts/slideLayout18.xml"/><Relationship Id="rId23" Type="http://schemas.openxmlformats.org/officeDocument/2006/relationships/slideLayout" Target="../slideLayouts/slideLayout19.xml"/><Relationship Id="rId24" Type="http://schemas.openxmlformats.org/officeDocument/2006/relationships/slideLayout" Target="../slideLayouts/slideLayout20.xml"/><Relationship Id="rId25" Type="http://schemas.openxmlformats.org/officeDocument/2006/relationships/slideLayout" Target="../slideLayouts/slideLayout21.xml"/><Relationship Id="rId26" Type="http://schemas.openxmlformats.org/officeDocument/2006/relationships/slideLayout" Target="../slideLayouts/slideLayout22.xml"/><Relationship Id="rId27" Type="http://schemas.openxmlformats.org/officeDocument/2006/relationships/slideLayout" Target="../slideLayouts/slideLayout23.xml"/><Relationship Id="rId28" Type="http://schemas.openxmlformats.org/officeDocument/2006/relationships/slideLayout" Target="../slideLayouts/slideLayout24.xml"/><Relationship Id="rId29" Type="http://schemas.openxmlformats.org/officeDocument/2006/relationships/slideLayout" Target="../slideLayouts/slideLayout25.xml"/><Relationship Id="rId30" Type="http://schemas.openxmlformats.org/officeDocument/2006/relationships/slideLayout" Target="../slideLayouts/slideLayout26.xml"/><Relationship Id="rId31" Type="http://schemas.openxmlformats.org/officeDocument/2006/relationships/slideLayout" Target="../slideLayouts/slideLayout27.xml"/><Relationship Id="rId3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nk 17" descr="Ink 17"/>
          <p:cNvPicPr>
            <a:picLocks noChangeAspect="1"/>
          </p:cNvPicPr>
          <p:nvPr/>
        </p:nvPicPr>
        <p:blipFill>
          <a:blip r:embed="rId3">
            <a:extLst/>
          </a:blip>
          <a:stretch>
            <a:fillRect/>
          </a:stretch>
        </p:blipFill>
        <p:spPr>
          <a:xfrm>
            <a:off x="4879597" y="4832860"/>
            <a:ext cx="36001" cy="33481"/>
          </a:xfrm>
          <a:prstGeom prst="rect">
            <a:avLst/>
          </a:prstGeom>
          <a:ln w="12700">
            <a:miter lim="400000"/>
          </a:ln>
        </p:spPr>
      </p:pic>
      <p:pic>
        <p:nvPicPr>
          <p:cNvPr id="3" name="Picture 4" descr="Picture 4"/>
          <p:cNvPicPr>
            <a:picLocks noChangeAspect="1"/>
          </p:cNvPicPr>
          <p:nvPr/>
        </p:nvPicPr>
        <p:blipFill>
          <a:blip r:embed="rId4">
            <a:extLst/>
          </a:blip>
          <a:stretch>
            <a:fillRect/>
          </a:stretch>
        </p:blipFill>
        <p:spPr>
          <a:xfrm>
            <a:off x="1177" y="0"/>
            <a:ext cx="12189646" cy="6858000"/>
          </a:xfrm>
          <a:prstGeom prst="rect">
            <a:avLst/>
          </a:prstGeom>
          <a:ln w="12700">
            <a:miter lim="400000"/>
          </a:ln>
        </p:spPr>
      </p:pic>
      <p:sp>
        <p:nvSpPr>
          <p:cNvPr id="4"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5"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 id="2147483670" r:id="rId26"/>
    <p:sldLayoutId id="2147483671" r:id="rId27"/>
    <p:sldLayoutId id="2147483672" r:id="rId28"/>
    <p:sldLayoutId id="2147483673" r:id="rId29"/>
    <p:sldLayoutId id="2147483674" r:id="rId30"/>
    <p:sldLayoutId id="2147483675" r:id="rId31"/>
    <p:sldLayoutId id="2147483676" r:id="rId3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sp>
        <p:nvSpPr>
          <p:cNvPr id="266" name="TextBox 28"/>
          <p:cNvSpPr txBox="1"/>
          <p:nvPr/>
        </p:nvSpPr>
        <p:spPr>
          <a:xfrm>
            <a:off x="2228947" y="3934598"/>
            <a:ext cx="8562110" cy="1343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pc="300" sz="4400">
                <a:solidFill>
                  <a:srgbClr val="FFFFFF"/>
                </a:solidFill>
                <a:latin typeface="+mn-lt"/>
                <a:ea typeface="+mn-ea"/>
                <a:cs typeface="+mn-cs"/>
                <a:sym typeface="Arial"/>
              </a:defRPr>
            </a:pPr>
            <a:r>
              <a:t>Eternal food and </a:t>
            </a:r>
          </a:p>
          <a:p>
            <a:pPr algn="ctr">
              <a:defRPr spc="300" sz="4400">
                <a:solidFill>
                  <a:srgbClr val="FFFFFF"/>
                </a:solidFill>
                <a:latin typeface="+mn-lt"/>
                <a:ea typeface="+mn-ea"/>
                <a:cs typeface="+mn-cs"/>
                <a:sym typeface="Arial"/>
              </a:defRPr>
            </a:pPr>
            <a:r>
              <a:t>living water</a:t>
            </a:r>
          </a:p>
        </p:txBody>
      </p:sp>
      <p:pic>
        <p:nvPicPr>
          <p:cNvPr id="267" name="Picture 4" descr="Picture 4"/>
          <p:cNvPicPr>
            <a:picLocks noChangeAspect="1"/>
          </p:cNvPicPr>
          <p:nvPr/>
        </p:nvPicPr>
        <p:blipFill>
          <a:blip r:embed="rId3">
            <a:extLst/>
          </a:blip>
          <a:stretch>
            <a:fillRect/>
          </a:stretch>
        </p:blipFill>
        <p:spPr>
          <a:xfrm>
            <a:off x="1177" y="0"/>
            <a:ext cx="12189646" cy="6858000"/>
          </a:xfrm>
          <a:prstGeom prst="rect">
            <a:avLst/>
          </a:prstGeom>
          <a:ln w="12700">
            <a:miter lim="400000"/>
          </a:ln>
          <a:effectLst>
            <a:reflection blurRad="0" stA="50000" stPos="0" endA="0" endPos="40000" dist="0" dir="5400000" fadeDir="5400000" sx="100000" sy="-100000" kx="0" ky="0" algn="bl" rotWithShape="0"/>
          </a:effectLst>
        </p:spPr>
      </p:pic>
      <p:sp>
        <p:nvSpPr>
          <p:cNvPr id="268" name="TextBox 3"/>
          <p:cNvSpPr txBox="1"/>
          <p:nvPr/>
        </p:nvSpPr>
        <p:spPr>
          <a:xfrm>
            <a:off x="1430851" y="2852993"/>
            <a:ext cx="9330298" cy="298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254836">
              <a:defRPr spc="247" sz="9500">
                <a:solidFill>
                  <a:srgbClr val="FFFFFF"/>
                </a:solidFill>
                <a:latin typeface="Trade Gothic LT Std Bold Conden"/>
                <a:ea typeface="Trade Gothic LT Std Bold Conden"/>
                <a:cs typeface="Trade Gothic LT Std Bold Conden"/>
                <a:sym typeface="Trade Gothic LT Std Bold Conden"/>
              </a:defRPr>
            </a:lvl1pPr>
          </a:lstStyle>
          <a:p>
            <a:pPr/>
            <a:r>
              <a:t>The Water and Bread of Life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303" name="TextBox 1"/>
          <p:cNvSpPr txBox="1"/>
          <p:nvPr/>
        </p:nvSpPr>
        <p:spPr>
          <a:xfrm>
            <a:off x="365891" y="1125402"/>
            <a:ext cx="11460218" cy="5218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n-lt"/>
                <a:ea typeface="+mn-ea"/>
                <a:cs typeface="+mn-cs"/>
                <a:sym typeface="Arial"/>
              </a:defRPr>
            </a:lvl1pPr>
          </a:lstStyle>
          <a:p>
            <a:pPr/>
            <a:r>
              <a:t>36Already the one who reaps is receiving wages and gathering fruit for eternal life, so that sower and reaper may rejoice together. 37For here the saying holds true, ‘One sows and another reaps.’ 38I sent you to reap that for which you did not labor. Others have labored, and you have entered into their labor.” 39Many Samaritans from that town believed in him because of the woman’s testimony, “He told me all that I ever did.”</a:t>
            </a:r>
          </a:p>
        </p:txBody>
      </p:sp>
      <p:sp>
        <p:nvSpPr>
          <p:cNvPr id="304"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4:5-42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307" name="TextBox 1"/>
          <p:cNvSpPr txBox="1"/>
          <p:nvPr/>
        </p:nvSpPr>
        <p:spPr>
          <a:xfrm>
            <a:off x="365891" y="1391339"/>
            <a:ext cx="11460218" cy="4075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n-lt"/>
                <a:ea typeface="+mn-ea"/>
                <a:cs typeface="+mn-cs"/>
                <a:sym typeface="Arial"/>
              </a:defRPr>
            </a:lvl1pPr>
          </a:lstStyle>
          <a:p>
            <a:pPr/>
            <a:r>
              <a:t>40So when the Samaritans came to him, they asked him to stay with them, and he stayed there two days. 41And many more believed because of his word. 42They said to the woman, “It is no longer because of what you said that we believe, for we have heard for ourselves, and we know that this is indeed the Savior of the world.”</a:t>
            </a:r>
          </a:p>
        </p:txBody>
      </p:sp>
      <p:sp>
        <p:nvSpPr>
          <p:cNvPr id="308"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4:5-42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311" name="TextBox 1"/>
          <p:cNvSpPr txBox="1"/>
          <p:nvPr/>
        </p:nvSpPr>
        <p:spPr>
          <a:xfrm>
            <a:off x="365891" y="1599236"/>
            <a:ext cx="11460218" cy="38983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800">
                <a:solidFill>
                  <a:srgbClr val="FFFFFF"/>
                </a:solidFill>
                <a:latin typeface="+mn-lt"/>
                <a:ea typeface="+mn-ea"/>
                <a:cs typeface="+mn-cs"/>
                <a:sym typeface="Arial"/>
              </a:defRPr>
            </a:pPr>
            <a:r>
              <a:t>10Jesus answered her, “If you knew the gift of God, and who it is that is saying to you, ‘Give me a drink,’ you would have asked him, and he would have given you living water.”</a:t>
            </a:r>
          </a:p>
          <a:p>
            <a:pPr>
              <a:defRPr sz="3800">
                <a:solidFill>
                  <a:srgbClr val="FFFFFF"/>
                </a:solidFill>
                <a:latin typeface="+mn-lt"/>
                <a:ea typeface="+mn-ea"/>
                <a:cs typeface="+mn-cs"/>
                <a:sym typeface="Arial"/>
              </a:defRPr>
            </a:pPr>
          </a:p>
          <a:p>
            <a:pPr>
              <a:defRPr sz="3800">
                <a:solidFill>
                  <a:srgbClr val="FFFFFF"/>
                </a:solidFill>
                <a:latin typeface="+mn-lt"/>
                <a:ea typeface="+mn-ea"/>
                <a:cs typeface="+mn-cs"/>
                <a:sym typeface="Arial"/>
              </a:defRPr>
            </a:pPr>
            <a:r>
              <a:t>32But he said to them, “I have food to eat that you do not know about.”</a:t>
            </a:r>
          </a:p>
        </p:txBody>
      </p:sp>
      <p:sp>
        <p:nvSpPr>
          <p:cNvPr id="312" name="TextBox 1"/>
          <p:cNvSpPr txBox="1"/>
          <p:nvPr/>
        </p:nvSpPr>
        <p:spPr>
          <a:xfrm>
            <a:off x="425935" y="497362"/>
            <a:ext cx="4678095"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4:10/32</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315" name="TextBox 1"/>
          <p:cNvSpPr txBox="1"/>
          <p:nvPr/>
        </p:nvSpPr>
        <p:spPr>
          <a:xfrm>
            <a:off x="365891" y="1231901"/>
            <a:ext cx="11460218" cy="5218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n-lt"/>
                <a:ea typeface="+mn-ea"/>
                <a:cs typeface="+mn-cs"/>
                <a:sym typeface="Arial"/>
              </a:defRPr>
            </a:lvl1pPr>
          </a:lstStyle>
          <a:p>
            <a:pPr/>
            <a:r>
              <a:t>15The woman said to him, “Sir, give me this water, so that I will not be thirsty or have to come here to draw water.” 16Jesus said to her, “Go, call your husband, and come here.” 17The woman answered him, “I have no husband.” Jesus said to her, “You are right in saying, ‘I have no husband’; 18for you have had five husbands, and the one you now have is not your husband. What you have said is true.”</a:t>
            </a:r>
          </a:p>
        </p:txBody>
      </p:sp>
      <p:sp>
        <p:nvSpPr>
          <p:cNvPr id="316"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4:15-18</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319" name="TextBox 1"/>
          <p:cNvSpPr txBox="1"/>
          <p:nvPr/>
        </p:nvSpPr>
        <p:spPr>
          <a:xfrm>
            <a:off x="858470" y="2053824"/>
            <a:ext cx="10475061" cy="6217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508000" indent="-508000">
              <a:buSzPct val="100000"/>
              <a:buAutoNum type="arabicPeriod" startAt="1"/>
              <a:defRPr sz="3800">
                <a:solidFill>
                  <a:srgbClr val="FFFFFF"/>
                </a:solidFill>
                <a:latin typeface="+mn-lt"/>
                <a:ea typeface="+mn-ea"/>
                <a:cs typeface="+mn-cs"/>
                <a:sym typeface="Arial"/>
              </a:defRPr>
            </a:lvl1pPr>
          </a:lstStyle>
          <a:p>
            <a:pPr/>
            <a:r>
              <a:t>Jesus gives living water to all who ask.</a:t>
            </a:r>
          </a:p>
        </p:txBody>
      </p:sp>
      <p:sp>
        <p:nvSpPr>
          <p:cNvPr id="320" name="TextBox 28"/>
          <p:cNvSpPr txBox="1"/>
          <p:nvPr/>
        </p:nvSpPr>
        <p:spPr>
          <a:xfrm>
            <a:off x="1710468" y="736366"/>
            <a:ext cx="8771065"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pc="300" sz="4400">
                <a:solidFill>
                  <a:srgbClr val="FFFFFF"/>
                </a:solidFill>
                <a:latin typeface="+mn-lt"/>
                <a:ea typeface="+mn-ea"/>
                <a:cs typeface="+mn-cs"/>
                <a:sym typeface="Arial"/>
              </a:defRPr>
            </a:lvl1pPr>
          </a:lstStyle>
          <a:p>
            <a:pPr/>
            <a:r>
              <a:t>The Water and Bread of Life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323" name="TextBox 1"/>
          <p:cNvSpPr txBox="1"/>
          <p:nvPr/>
        </p:nvSpPr>
        <p:spPr>
          <a:xfrm>
            <a:off x="365891" y="1749943"/>
            <a:ext cx="11460218" cy="38983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800">
                <a:solidFill>
                  <a:srgbClr val="FFFFFF"/>
                </a:solidFill>
                <a:latin typeface="+mn-lt"/>
                <a:ea typeface="+mn-ea"/>
                <a:cs typeface="+mn-cs"/>
                <a:sym typeface="Arial"/>
              </a:defRPr>
            </a:pPr>
            <a:r>
              <a:t>31Meanwhile the disciples were urging him, saying, “Rabbi, eat.” 32But he said to them, “I have food to eat that you do not know about.” 33So the disciples said to one another, “Has anyone brought him something to eat?” 34Jesus said to them, </a:t>
            </a:r>
            <a:r>
              <a:rPr b="1" u="sng"/>
              <a:t>“My food is to do the will of him who sent me and to accomplish his work.</a:t>
            </a:r>
          </a:p>
        </p:txBody>
      </p:sp>
      <p:sp>
        <p:nvSpPr>
          <p:cNvPr id="324" name="TextBox 1"/>
          <p:cNvSpPr txBox="1"/>
          <p:nvPr/>
        </p:nvSpPr>
        <p:spPr>
          <a:xfrm>
            <a:off x="425935" y="497362"/>
            <a:ext cx="4931218"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4:31-34</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327" name="TextBox 1"/>
          <p:cNvSpPr txBox="1"/>
          <p:nvPr/>
        </p:nvSpPr>
        <p:spPr>
          <a:xfrm>
            <a:off x="365891" y="993118"/>
            <a:ext cx="11460218" cy="55366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800">
                <a:solidFill>
                  <a:srgbClr val="FFFFFF"/>
                </a:solidFill>
                <a:latin typeface="+mn-lt"/>
                <a:ea typeface="+mn-ea"/>
                <a:cs typeface="+mn-cs"/>
                <a:sym typeface="Arial"/>
              </a:defRPr>
            </a:pPr>
            <a:r>
              <a:t>35Do you not say, ‘There are yet four months, then comes the harvest’? </a:t>
            </a:r>
            <a:r>
              <a:rPr b="1" u="sng"/>
              <a:t>Look, I tell you, lift up your eyes, and see that the fields are white for harvest.</a:t>
            </a:r>
            <a:r>
              <a:t> 36</a:t>
            </a:r>
            <a:r>
              <a:rPr b="1" u="sng"/>
              <a:t>Already the one who reaps is receiving wages and gathering fruit for eternal life</a:t>
            </a:r>
            <a:r>
              <a:t>, so that sower and reaper may rejoice together. 37For here the saying holds true, ‘One sows and another reaps.’ 38</a:t>
            </a:r>
            <a:r>
              <a:rPr b="1" u="sng"/>
              <a:t>I sent you</a:t>
            </a:r>
            <a:r>
              <a:t> to reap that for which you did not labor. Others have labored, and you have entered into their labor.”</a:t>
            </a:r>
          </a:p>
        </p:txBody>
      </p:sp>
      <p:sp>
        <p:nvSpPr>
          <p:cNvPr id="328"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4:35-38</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331" name="TextBox 1"/>
          <p:cNvSpPr txBox="1"/>
          <p:nvPr/>
        </p:nvSpPr>
        <p:spPr>
          <a:xfrm>
            <a:off x="858470" y="2166396"/>
            <a:ext cx="10475061" cy="19791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08000" indent="-508000">
              <a:lnSpc>
                <a:spcPct val="150000"/>
              </a:lnSpc>
              <a:buSzPct val="100000"/>
              <a:buAutoNum type="arabicPeriod" startAt="1"/>
              <a:defRPr sz="3800">
                <a:solidFill>
                  <a:srgbClr val="FFFFFF"/>
                </a:solidFill>
                <a:latin typeface="+mn-lt"/>
                <a:ea typeface="+mn-ea"/>
                <a:cs typeface="+mn-cs"/>
                <a:sym typeface="Arial"/>
              </a:defRPr>
            </a:pPr>
            <a:r>
              <a:t>Jesus gives living water to all who ask.</a:t>
            </a:r>
          </a:p>
          <a:p>
            <a:pPr marL="508000" indent="-508000">
              <a:buSzPct val="100000"/>
              <a:buAutoNum type="arabicPeriod" startAt="1"/>
              <a:defRPr sz="3800">
                <a:solidFill>
                  <a:srgbClr val="FFFFFF"/>
                </a:solidFill>
                <a:latin typeface="+mn-lt"/>
                <a:ea typeface="+mn-ea"/>
                <a:cs typeface="+mn-cs"/>
                <a:sym typeface="Arial"/>
              </a:defRPr>
            </a:pPr>
            <a:r>
              <a:t>Our food is to proclaim to all who thirst that living water is found in Jesus alone.</a:t>
            </a:r>
          </a:p>
        </p:txBody>
      </p:sp>
      <p:sp>
        <p:nvSpPr>
          <p:cNvPr id="332" name="TextBox 28"/>
          <p:cNvSpPr txBox="1"/>
          <p:nvPr/>
        </p:nvSpPr>
        <p:spPr>
          <a:xfrm>
            <a:off x="1710468" y="736366"/>
            <a:ext cx="8771065"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pc="300" sz="4400">
                <a:solidFill>
                  <a:srgbClr val="FFFFFF"/>
                </a:solidFill>
                <a:latin typeface="+mn-lt"/>
                <a:ea typeface="+mn-ea"/>
                <a:cs typeface="+mn-cs"/>
                <a:sym typeface="Arial"/>
              </a:defRPr>
            </a:lvl1pPr>
          </a:lstStyle>
          <a:p>
            <a:pPr/>
            <a:r>
              <a:t>The Water and Bread of Life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335" name="TextBox 1"/>
          <p:cNvSpPr txBox="1"/>
          <p:nvPr/>
        </p:nvSpPr>
        <p:spPr>
          <a:xfrm>
            <a:off x="858470" y="2166396"/>
            <a:ext cx="10475061" cy="30713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08000" indent="-508000">
              <a:lnSpc>
                <a:spcPct val="150000"/>
              </a:lnSpc>
              <a:buSzPct val="100000"/>
              <a:buAutoNum type="arabicPeriod" startAt="1"/>
              <a:defRPr sz="3800">
                <a:solidFill>
                  <a:srgbClr val="FFFFFF"/>
                </a:solidFill>
                <a:latin typeface="+mn-lt"/>
                <a:ea typeface="+mn-ea"/>
                <a:cs typeface="+mn-cs"/>
                <a:sym typeface="Arial"/>
              </a:defRPr>
            </a:pPr>
            <a:r>
              <a:t>Where do you often seek fulfilment?</a:t>
            </a:r>
          </a:p>
          <a:p>
            <a:pPr marL="508000" indent="-508000">
              <a:buSzPct val="100000"/>
              <a:buAutoNum type="arabicPeriod" startAt="1"/>
              <a:defRPr sz="3800">
                <a:solidFill>
                  <a:srgbClr val="FFFFFF"/>
                </a:solidFill>
                <a:latin typeface="+mn-lt"/>
                <a:ea typeface="+mn-ea"/>
                <a:cs typeface="+mn-cs"/>
                <a:sym typeface="Arial"/>
              </a:defRPr>
            </a:pPr>
            <a:r>
              <a:t>Are you trying to avoid an area that God wants to speak about?</a:t>
            </a:r>
          </a:p>
          <a:p>
            <a:pPr marL="508000" indent="-508000">
              <a:buSzPct val="100000"/>
              <a:buAutoNum type="arabicPeriod" startAt="1"/>
              <a:defRPr sz="3800">
                <a:solidFill>
                  <a:srgbClr val="FFFFFF"/>
                </a:solidFill>
                <a:latin typeface="+mn-lt"/>
                <a:ea typeface="+mn-ea"/>
                <a:cs typeface="+mn-cs"/>
                <a:sym typeface="Arial"/>
              </a:defRPr>
            </a:pPr>
            <a:r>
              <a:t>What step towards evangelism and discipleship is God inviting you to take?</a:t>
            </a:r>
          </a:p>
        </p:txBody>
      </p:sp>
      <p:sp>
        <p:nvSpPr>
          <p:cNvPr id="336" name="TextBox 28"/>
          <p:cNvSpPr txBox="1"/>
          <p:nvPr/>
        </p:nvSpPr>
        <p:spPr>
          <a:xfrm>
            <a:off x="1710468" y="736366"/>
            <a:ext cx="8771065"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pc="300" sz="4400">
                <a:solidFill>
                  <a:srgbClr val="FFFFFF"/>
                </a:solidFill>
                <a:latin typeface="+mn-lt"/>
                <a:ea typeface="+mn-ea"/>
                <a:cs typeface="+mn-cs"/>
                <a:sym typeface="Arial"/>
              </a:defRPr>
            </a:lvl1pPr>
          </a:lstStyle>
          <a:p>
            <a:pPr/>
            <a:r>
              <a:t>The Water and Bread of Life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8"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39" name="Picture 2" descr="Picture 2"/>
          <p:cNvPicPr>
            <a:picLocks noChangeAspect="1"/>
          </p:cNvPicPr>
          <p:nvPr/>
        </p:nvPicPr>
        <p:blipFill>
          <a:blip r:embed="rId3">
            <a:extLst/>
          </a:blip>
          <a:stretch>
            <a:fillRect/>
          </a:stretch>
        </p:blipFill>
        <p:spPr>
          <a:xfrm>
            <a:off x="-242320" y="2017414"/>
            <a:ext cx="12676636" cy="878121"/>
          </a:xfrm>
          <a:prstGeom prst="rect">
            <a:avLst/>
          </a:prstGeom>
          <a:ln w="12700">
            <a:miter lim="400000"/>
          </a:ln>
        </p:spPr>
      </p:pic>
      <p:pic>
        <p:nvPicPr>
          <p:cNvPr id="340" name="Picture 14" descr="Picture 14"/>
          <p:cNvPicPr>
            <a:picLocks noChangeAspect="1"/>
          </p:cNvPicPr>
          <p:nvPr/>
        </p:nvPicPr>
        <p:blipFill>
          <a:blip r:embed="rId4">
            <a:extLst/>
          </a:blip>
          <a:stretch>
            <a:fillRect/>
          </a:stretch>
        </p:blipFill>
        <p:spPr>
          <a:xfrm>
            <a:off x="5246294" y="878773"/>
            <a:ext cx="1699409" cy="91169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271" name="TextBox 1"/>
          <p:cNvSpPr txBox="1"/>
          <p:nvPr/>
        </p:nvSpPr>
        <p:spPr>
          <a:xfrm>
            <a:off x="365891" y="1105589"/>
            <a:ext cx="11460218" cy="5218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n-lt"/>
                <a:ea typeface="+mn-ea"/>
                <a:cs typeface="+mn-cs"/>
                <a:sym typeface="Arial"/>
              </a:defRPr>
            </a:lvl1pPr>
          </a:lstStyle>
          <a:p>
            <a:pPr/>
            <a:r>
              <a:t>5 So he came to a town of Samaria called Sychar, near the field that Jacob had given to his son Joseph. 6Jacob’s well was there; so Jesus, wearied as he was from his journey, was sitting beside the well. It was about the sixth hour. 7A woman from Samaria came to draw water. Jesus said to her, “Give me a drink.” 8(For his disciples had gone away into the city to buy food.) 9The Samaritan woman said to him,</a:t>
            </a:r>
          </a:p>
        </p:txBody>
      </p:sp>
      <p:sp>
        <p:nvSpPr>
          <p:cNvPr id="272"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4:5-42</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2"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43" name="Picture 14" descr="Picture 14"/>
          <p:cNvPicPr>
            <a:picLocks noChangeAspect="1"/>
          </p:cNvPicPr>
          <p:nvPr/>
        </p:nvPicPr>
        <p:blipFill>
          <a:blip r:embed="rId3">
            <a:extLst/>
          </a:blip>
          <a:stretch>
            <a:fillRect/>
          </a:stretch>
        </p:blipFill>
        <p:spPr>
          <a:xfrm>
            <a:off x="5246296" y="1710046"/>
            <a:ext cx="1699409" cy="911692"/>
          </a:xfrm>
          <a:prstGeom prst="rect">
            <a:avLst/>
          </a:prstGeom>
          <a:ln w="12700">
            <a:miter lim="400000"/>
          </a:ln>
        </p:spPr>
      </p:pic>
      <p:pic>
        <p:nvPicPr>
          <p:cNvPr id="344" name="Picture 2" descr="Picture 2"/>
          <p:cNvPicPr>
            <a:picLocks noChangeAspect="1"/>
          </p:cNvPicPr>
          <p:nvPr/>
        </p:nvPicPr>
        <p:blipFill>
          <a:blip r:embed="rId4">
            <a:extLst/>
          </a:blip>
          <a:stretch>
            <a:fillRect/>
          </a:stretch>
        </p:blipFill>
        <p:spPr>
          <a:xfrm>
            <a:off x="4581930" y="1210268"/>
            <a:ext cx="3028140" cy="2218732"/>
          </a:xfrm>
          <a:prstGeom prst="rect">
            <a:avLst/>
          </a:prstGeom>
          <a:ln w="12700">
            <a:miter lim="400000"/>
          </a:ln>
        </p:spPr>
      </p:pic>
      <p:pic>
        <p:nvPicPr>
          <p:cNvPr id="345" name="Picture 13" descr="Picture 13"/>
          <p:cNvPicPr>
            <a:picLocks noChangeAspect="1"/>
          </p:cNvPicPr>
          <p:nvPr/>
        </p:nvPicPr>
        <p:blipFill>
          <a:blip r:embed="rId5">
            <a:extLst/>
          </a:blip>
          <a:stretch>
            <a:fillRect/>
          </a:stretch>
        </p:blipFill>
        <p:spPr>
          <a:xfrm rot="21157842">
            <a:off x="2890495" y="2563339"/>
            <a:ext cx="6411010" cy="331797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7"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48" name="Picture 3" descr="Picture 3"/>
          <p:cNvPicPr>
            <a:picLocks noChangeAspect="1"/>
          </p:cNvPicPr>
          <p:nvPr/>
        </p:nvPicPr>
        <p:blipFill>
          <a:blip r:embed="rId3">
            <a:extLst/>
          </a:blip>
          <a:stretch>
            <a:fillRect/>
          </a:stretch>
        </p:blipFill>
        <p:spPr>
          <a:xfrm>
            <a:off x="685076" y="2575053"/>
            <a:ext cx="10821846" cy="659456"/>
          </a:xfrm>
          <a:prstGeom prst="rect">
            <a:avLst/>
          </a:prstGeom>
          <a:ln w="12700">
            <a:miter lim="400000"/>
          </a:ln>
        </p:spPr>
      </p:pic>
      <p:pic>
        <p:nvPicPr>
          <p:cNvPr id="349" name="Picture 14" descr="Picture 14"/>
          <p:cNvPicPr>
            <a:picLocks noChangeAspect="1"/>
          </p:cNvPicPr>
          <p:nvPr/>
        </p:nvPicPr>
        <p:blipFill>
          <a:blip r:embed="rId4">
            <a:extLst/>
          </a:blip>
          <a:stretch>
            <a:fillRect/>
          </a:stretch>
        </p:blipFill>
        <p:spPr>
          <a:xfrm>
            <a:off x="5246294" y="878773"/>
            <a:ext cx="1699409" cy="91169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275" name="TextBox 1"/>
          <p:cNvSpPr txBox="1"/>
          <p:nvPr/>
        </p:nvSpPr>
        <p:spPr>
          <a:xfrm>
            <a:off x="365891" y="1048172"/>
            <a:ext cx="11460218" cy="5218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n-lt"/>
                <a:ea typeface="+mn-ea"/>
                <a:cs typeface="+mn-cs"/>
                <a:sym typeface="Arial"/>
              </a:defRPr>
            </a:lvl1pPr>
          </a:lstStyle>
          <a:p>
            <a:pPr/>
            <a:r>
              <a:t>“How is it that you, a Jew, ask for a drink from me, a woman of Samaria?” ( For Jews have no dealings with Samaritans.) 10Jesus answered her, “If you knew the gift of God, and who it is that is saying to you, ‘Give me a drink,’ you would have asked him, and he would have given you living water.” 11The woman said to him, “Sir, you have nothing to draw water with, and the well is deep. Where do you get that living water?</a:t>
            </a:r>
          </a:p>
        </p:txBody>
      </p:sp>
      <p:sp>
        <p:nvSpPr>
          <p:cNvPr id="276"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4:5-42</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279" name="TextBox 1"/>
          <p:cNvSpPr txBox="1"/>
          <p:nvPr/>
        </p:nvSpPr>
        <p:spPr>
          <a:xfrm>
            <a:off x="365891" y="1386360"/>
            <a:ext cx="11460218" cy="46468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n-lt"/>
                <a:ea typeface="+mn-ea"/>
                <a:cs typeface="+mn-cs"/>
                <a:sym typeface="Arial"/>
              </a:defRPr>
            </a:lvl1pPr>
          </a:lstStyle>
          <a:p>
            <a:pPr/>
            <a:r>
              <a:t>12Are you greater than our father Jacob? He gave us the well and drank from it himself, as did his sons and his livestock.” 13Jesus said to her, “Everyone who drinks of this water will be thirsty again, 14but whoever drinks of the water that I will give him will never be thirsty again. The water that I will give him will become in him a spring of water welling up to eternal life.”</a:t>
            </a:r>
          </a:p>
        </p:txBody>
      </p:sp>
      <p:sp>
        <p:nvSpPr>
          <p:cNvPr id="280"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4:5-42</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283" name="TextBox 1"/>
          <p:cNvSpPr txBox="1"/>
          <p:nvPr/>
        </p:nvSpPr>
        <p:spPr>
          <a:xfrm>
            <a:off x="365891" y="1231901"/>
            <a:ext cx="11460218" cy="5218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n-lt"/>
                <a:ea typeface="+mn-ea"/>
                <a:cs typeface="+mn-cs"/>
                <a:sym typeface="Arial"/>
              </a:defRPr>
            </a:lvl1pPr>
          </a:lstStyle>
          <a:p>
            <a:pPr/>
            <a:r>
              <a:t>15The woman said to him, “Sir, give me this water, so that I will not be thirsty or have to come here to draw water.” 16Jesus said to her, “Go, call your husband, and come here.” 17The woman answered him, “I have no husband.” Jesus said to her, “You are right in saying, ‘I have no husband’; 18for you have had five husbands, and the one you now have is not your husband. What you have said is true.”</a:t>
            </a:r>
          </a:p>
        </p:txBody>
      </p:sp>
      <p:sp>
        <p:nvSpPr>
          <p:cNvPr id="284"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4:5-42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287" name="TextBox 1"/>
          <p:cNvSpPr txBox="1"/>
          <p:nvPr/>
        </p:nvSpPr>
        <p:spPr>
          <a:xfrm>
            <a:off x="365891" y="1185563"/>
            <a:ext cx="11460218" cy="5218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n-lt"/>
                <a:ea typeface="+mn-ea"/>
                <a:cs typeface="+mn-cs"/>
                <a:sym typeface="Arial"/>
              </a:defRPr>
            </a:lvl1pPr>
          </a:lstStyle>
          <a:p>
            <a:pPr/>
            <a:r>
              <a:t>19The woman said to him, “Sir, I perceive that you are a prophet. 20Our fathers worshiped on this mountain, but you say that in Jerusalem is the place where people ought to worship.” 21Jesus said to her, “Woman, believe me, the hour is coming when neither on this mountain nor in Jerusalem will you worship the Father. 22You worship what you do not know; we worship what we know, for salvation is from the Jews.</a:t>
            </a:r>
          </a:p>
        </p:txBody>
      </p:sp>
      <p:sp>
        <p:nvSpPr>
          <p:cNvPr id="288"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4:5-42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291" name="TextBox 1"/>
          <p:cNvSpPr txBox="1"/>
          <p:nvPr/>
        </p:nvSpPr>
        <p:spPr>
          <a:xfrm>
            <a:off x="365891" y="1081469"/>
            <a:ext cx="11460218" cy="5218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n-lt"/>
                <a:ea typeface="+mn-ea"/>
                <a:cs typeface="+mn-cs"/>
                <a:sym typeface="Arial"/>
              </a:defRPr>
            </a:lvl1pPr>
          </a:lstStyle>
          <a:p>
            <a:pPr/>
            <a:r>
              <a:t>23But the hour is coming, and is now here, when the true worshipers will worship the Father in spirit and truth, for the Father is seeking such people to worship him. 24God is spirit, and those who worship him must worship in spirit and truth.” 25The woman said to him, “I know that Messiah is coming (he who is called Christ). When he comes, he will tell us all things.” 26Jesus said to her, “I who speak to you am he.”</a:t>
            </a:r>
          </a:p>
        </p:txBody>
      </p:sp>
      <p:sp>
        <p:nvSpPr>
          <p:cNvPr id="292"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4:5-42</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295" name="TextBox 1"/>
          <p:cNvSpPr txBox="1"/>
          <p:nvPr/>
        </p:nvSpPr>
        <p:spPr>
          <a:xfrm>
            <a:off x="365891" y="1417252"/>
            <a:ext cx="11460218" cy="46468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n-lt"/>
                <a:ea typeface="+mn-ea"/>
                <a:cs typeface="+mn-cs"/>
                <a:sym typeface="Arial"/>
              </a:defRPr>
            </a:lvl1pPr>
          </a:lstStyle>
          <a:p>
            <a:pPr/>
            <a:r>
              <a:t>27Just then his disciples came back. They marveled that he was talking with a woman, but no one said, “What do you seek?” or, “Why are you talking with her?” 28So the woman left her water jar and went away into town and said to the people, 29“Come, see a man who told me all that I ever did. Can this be the Christ?” 30They went out of the town and were coming to him.</a:t>
            </a:r>
          </a:p>
        </p:txBody>
      </p:sp>
      <p:sp>
        <p:nvSpPr>
          <p:cNvPr id="296" name="TextBox 1"/>
          <p:cNvSpPr txBox="1"/>
          <p:nvPr/>
        </p:nvSpPr>
        <p:spPr>
          <a:xfrm>
            <a:off x="425935" y="302345"/>
            <a:ext cx="3949021"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4:5-42</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defRPr>
                <a:solidFill>
                  <a:srgbClr val="FFFFFF"/>
                </a:solidFill>
              </a:defRPr>
            </a:pPr>
          </a:p>
        </p:txBody>
      </p:sp>
      <p:sp>
        <p:nvSpPr>
          <p:cNvPr id="299" name="TextBox 1"/>
          <p:cNvSpPr txBox="1"/>
          <p:nvPr/>
        </p:nvSpPr>
        <p:spPr>
          <a:xfrm>
            <a:off x="365891" y="917310"/>
            <a:ext cx="11460218" cy="56632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900">
                <a:solidFill>
                  <a:srgbClr val="FFFFFF"/>
                </a:solidFill>
                <a:latin typeface="+mn-lt"/>
                <a:ea typeface="+mn-ea"/>
                <a:cs typeface="+mn-cs"/>
                <a:sym typeface="Arial"/>
              </a:defRPr>
            </a:lvl1pPr>
          </a:lstStyle>
          <a:p>
            <a:pPr/>
            <a:r>
              <a:t>31Meanwhile the disciples were urging him, saying, “Rabbi, eat.” 32But he said to them, “I have food to eat that you do not know about.” 33So the disciples said to one another, “Has anyone brought him something to eat?” 34Jesus said to them, “My food is to do the will of him who sent me and to accomplish his work. 35Do you not say, ‘There are yet four months, then comes the harvest’? Look, I tell you, lift up your eyes, and see that the fields are white for harvest.</a:t>
            </a:r>
          </a:p>
        </p:txBody>
      </p:sp>
      <p:sp>
        <p:nvSpPr>
          <p:cNvPr id="300" name="TextBox 1"/>
          <p:cNvSpPr txBox="1"/>
          <p:nvPr/>
        </p:nvSpPr>
        <p:spPr>
          <a:xfrm>
            <a:off x="425935" y="258906"/>
            <a:ext cx="3949021"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solidFill>
                  <a:srgbClr val="FFFFFF"/>
                </a:solidFill>
                <a:latin typeface="+mn-lt"/>
                <a:ea typeface="+mn-ea"/>
                <a:cs typeface="+mn-cs"/>
                <a:sym typeface="Arial"/>
              </a:defRPr>
            </a:lvl1pPr>
          </a:lstStyle>
          <a:p>
            <a:pPr/>
            <a:r>
              <a:t>John 4:5-42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