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theme/theme2.xml" ContentType="application/vnd.openxmlformats-officedocument.theme+xml"/>
  <Override PartName="/ppt/media/image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1pPr>
    <a:lvl2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2pPr>
    <a:lvl3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3pPr>
    <a:lvl4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4pPr>
    <a:lvl5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5pPr>
    <a:lvl6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6pPr>
    <a:lvl7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7pPr>
    <a:lvl8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8pPr>
    <a:lvl9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FFFF">
              <a:alpha val="20000"/>
            </a:srgbClr>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508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254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8" name="Shape 18"/>
          <p:cNvSpPr/>
          <p:nvPr>
            <p:ph type="sldImg"/>
          </p:nvPr>
        </p:nvSpPr>
        <p:spPr>
          <a:xfrm>
            <a:off x="1143000" y="685800"/>
            <a:ext cx="4572000" cy="3429000"/>
          </a:xfrm>
          <a:prstGeom prst="rect">
            <a:avLst/>
          </a:prstGeom>
        </p:spPr>
        <p:txBody>
          <a:bodyPr/>
          <a:lstStyle/>
          <a:p>
            <a:pPr/>
          </a:p>
        </p:txBody>
      </p:sp>
      <p:sp>
        <p:nvSpPr>
          <p:cNvPr id="19" name="Shape 1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spcBef>
        <a:spcPts val="400"/>
      </a:spcBef>
      <a:defRPr>
        <a:latin typeface="+mn-lt"/>
        <a:ea typeface="+mn-ea"/>
        <a:cs typeface="+mn-cs"/>
        <a:sym typeface="Arial"/>
      </a:defRPr>
    </a:lvl1pPr>
    <a:lvl2pPr indent="228600" latinLnBrk="0">
      <a:spcBef>
        <a:spcPts val="400"/>
      </a:spcBef>
      <a:defRPr>
        <a:latin typeface="+mn-lt"/>
        <a:ea typeface="+mn-ea"/>
        <a:cs typeface="+mn-cs"/>
        <a:sym typeface="Arial"/>
      </a:defRPr>
    </a:lvl2pPr>
    <a:lvl3pPr indent="457200" latinLnBrk="0">
      <a:spcBef>
        <a:spcPts val="400"/>
      </a:spcBef>
      <a:defRPr>
        <a:latin typeface="+mn-lt"/>
        <a:ea typeface="+mn-ea"/>
        <a:cs typeface="+mn-cs"/>
        <a:sym typeface="Arial"/>
      </a:defRPr>
    </a:lvl3pPr>
    <a:lvl4pPr indent="685800" latinLnBrk="0">
      <a:spcBef>
        <a:spcPts val="400"/>
      </a:spcBef>
      <a:defRPr>
        <a:latin typeface="+mn-lt"/>
        <a:ea typeface="+mn-ea"/>
        <a:cs typeface="+mn-cs"/>
        <a:sym typeface="Arial"/>
      </a:defRPr>
    </a:lvl4pPr>
    <a:lvl5pPr indent="914400" latinLnBrk="0">
      <a:spcBef>
        <a:spcPts val="400"/>
      </a:spcBef>
      <a:defRPr>
        <a:latin typeface="+mn-lt"/>
        <a:ea typeface="+mn-ea"/>
        <a:cs typeface="+mn-cs"/>
        <a:sym typeface="Arial"/>
      </a:defRPr>
    </a:lvl5pPr>
    <a:lvl6pPr indent="1143000" latinLnBrk="0">
      <a:spcBef>
        <a:spcPts val="400"/>
      </a:spcBef>
      <a:defRPr>
        <a:latin typeface="+mn-lt"/>
        <a:ea typeface="+mn-ea"/>
        <a:cs typeface="+mn-cs"/>
        <a:sym typeface="Arial"/>
      </a:defRPr>
    </a:lvl6pPr>
    <a:lvl7pPr indent="1371600" latinLnBrk="0">
      <a:spcBef>
        <a:spcPts val="400"/>
      </a:spcBef>
      <a:defRPr>
        <a:latin typeface="+mn-lt"/>
        <a:ea typeface="+mn-ea"/>
        <a:cs typeface="+mn-cs"/>
        <a:sym typeface="Arial"/>
      </a:defRPr>
    </a:lvl7pPr>
    <a:lvl8pPr indent="1600200" latinLnBrk="0">
      <a:spcBef>
        <a:spcPts val="400"/>
      </a:spcBef>
      <a:defRPr>
        <a:latin typeface="+mn-lt"/>
        <a:ea typeface="+mn-ea"/>
        <a:cs typeface="+mn-cs"/>
        <a:sym typeface="Arial"/>
      </a:defRPr>
    </a:lvl8pPr>
    <a:lvl9pPr indent="1828800" latinLnBrk="0">
      <a:spcBef>
        <a:spcPts val="400"/>
      </a:spcBef>
      <a:defRPr>
        <a:latin typeface="+mn-lt"/>
        <a:ea typeface="+mn-ea"/>
        <a:cs typeface="+mn-cs"/>
        <a:sym typeface="Arial"/>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pic>
        <p:nvPicPr>
          <p:cNvPr id="2" name="Picture 4" descr="Picture 4"/>
          <p:cNvPicPr>
            <a:picLocks noChangeAspect="1"/>
          </p:cNvPicPr>
          <p:nvPr/>
        </p:nvPicPr>
        <p:blipFill>
          <a:blip r:embed="rId2">
            <a:extLst/>
          </a:blip>
          <a:stretch>
            <a:fillRect/>
          </a:stretch>
        </p:blipFill>
        <p:spPr>
          <a:xfrm>
            <a:off x="1177" y="0"/>
            <a:ext cx="12189646" cy="6858000"/>
          </a:xfrm>
          <a:prstGeom prst="rect">
            <a:avLst/>
          </a:prstGeom>
          <a:ln w="12700">
            <a:miter lim="400000"/>
          </a:ln>
        </p:spPr>
      </p:pic>
      <p:sp>
        <p:nvSpPr>
          <p:cNvPr id="3" name="Title Text"/>
          <p:cNvSpPr txBox="1"/>
          <p:nvPr>
            <p:ph type="title"/>
          </p:nvPr>
        </p:nvSpPr>
        <p:spPr>
          <a:xfrm>
            <a:off x="1826683" y="769937"/>
            <a:ext cx="9753601" cy="16684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lstStyle/>
          <a:p>
            <a:pPr/>
            <a:r>
              <a:t>Title Text</a:t>
            </a:r>
          </a:p>
        </p:txBody>
      </p:sp>
      <p:sp>
        <p:nvSpPr>
          <p:cNvPr id="4" name="Body Level One…"/>
          <p:cNvSpPr txBox="1"/>
          <p:nvPr>
            <p:ph type="body" idx="1"/>
          </p:nvPr>
        </p:nvSpPr>
        <p:spPr>
          <a:xfrm>
            <a:off x="6805083" y="2438400"/>
            <a:ext cx="4775201" cy="441960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10975694" y="6248400"/>
            <a:ext cx="301907" cy="307338"/>
          </a:xfrm>
          <a:prstGeom prst="rect">
            <a:avLst/>
          </a:prstGeom>
          <a:ln w="12700">
            <a:miter lim="400000"/>
          </a:ln>
        </p:spPr>
        <p:txBody>
          <a:bodyPr wrap="none" lIns="45718" tIns="45718" rIns="45718" bIns="45718">
            <a:spAutoFit/>
          </a:bodyPr>
          <a:lstStyle>
            <a:lvl1pPr algn="r" defTabSz="914400">
              <a:defRPr sz="1400">
                <a:solidFill>
                  <a:srgbClr val="FFFFFF"/>
                </a:solidFill>
                <a:latin typeface="TradeGothic LT"/>
                <a:ea typeface="TradeGothic LT"/>
                <a:cs typeface="TradeGothic LT"/>
                <a:sym typeface="TradeGothic L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1pPr>
      <a:lvl2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2pPr>
      <a:lvl3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3pPr>
      <a:lvl4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4pPr>
      <a:lvl5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5pPr>
      <a:lvl6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6pPr>
      <a:lvl7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7pPr>
      <a:lvl8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8pPr>
      <a:lvl9pPr marL="0" marR="0" indent="0" algn="ctr" defTabSz="914400" rtl="0" latinLnBrk="0">
        <a:lnSpc>
          <a:spcPct val="100000"/>
        </a:lnSpc>
        <a:spcBef>
          <a:spcPts val="0"/>
        </a:spcBef>
        <a:spcAft>
          <a:spcPts val="0"/>
        </a:spcAft>
        <a:buClrTx/>
        <a:buSzTx/>
        <a:buFontTx/>
        <a:buNone/>
        <a:tabLst/>
        <a:defRPr b="1" baseline="0" cap="none" i="0" spc="0" strike="noStrike" sz="4000" u="none">
          <a:solidFill>
            <a:srgbClr val="FFFFFF"/>
          </a:solidFill>
          <a:uFillTx/>
          <a:latin typeface="TradeGothic LT"/>
          <a:ea typeface="TradeGothic LT"/>
          <a:cs typeface="TradeGothic LT"/>
          <a:sym typeface="TradeGothic LT"/>
        </a:defRPr>
      </a:lvl9pPr>
    </p:titleStyle>
    <p:bodyStyle>
      <a:lvl1pPr marL="342900" marR="0" indent="-3429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1pPr>
      <a:lvl2pPr marL="933450" marR="0" indent="-47625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2pPr>
      <a:lvl3pPr marL="12954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3pPr>
      <a:lvl4pPr marL="17526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4pPr>
      <a:lvl5pPr marL="2209800" marR="0" indent="-381000" algn="l" defTabSz="914400" rtl="0" latinLnBrk="0">
        <a:lnSpc>
          <a:spcPct val="100000"/>
        </a:lnSpc>
        <a:spcBef>
          <a:spcPts val="700"/>
        </a:spcBef>
        <a:spcAft>
          <a:spcPts val="0"/>
        </a:spcAft>
        <a:buClrTx/>
        <a:buSzPct val="100000"/>
        <a:buFont typeface="Helvetica"/>
        <a:buChar char="»"/>
        <a:tabLst/>
        <a:defRPr b="0" baseline="0" cap="none" i="0" spc="0" strike="noStrike" sz="3000" u="none">
          <a:solidFill>
            <a:srgbClr val="FFFFFF"/>
          </a:solidFill>
          <a:uFillTx/>
          <a:latin typeface="TradeGothic LT"/>
          <a:ea typeface="TradeGothic LT"/>
          <a:cs typeface="TradeGothic LT"/>
          <a:sym typeface="TradeGothic LT"/>
        </a:defRPr>
      </a:lvl5pPr>
      <a:lvl6pPr marL="0" marR="0" indent="22860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6pPr>
      <a:lvl7pPr marL="0" marR="0" indent="27432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7pPr>
      <a:lvl8pPr marL="0" marR="0" indent="32004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8pPr>
      <a:lvl9pPr marL="0" marR="0" indent="3657600" algn="l" defTabSz="914400" rtl="0" latinLnBrk="0">
        <a:lnSpc>
          <a:spcPct val="100000"/>
        </a:lnSpc>
        <a:spcBef>
          <a:spcPts val="700"/>
        </a:spcBef>
        <a:spcAft>
          <a:spcPts val="0"/>
        </a:spcAft>
        <a:buClrTx/>
        <a:buSzTx/>
        <a:buFont typeface="Helvetica"/>
        <a:buNone/>
        <a:tabLst/>
        <a:defRPr b="0" baseline="0" cap="none" i="0" spc="0" strike="noStrike" sz="3000" u="none">
          <a:solidFill>
            <a:srgbClr val="FFFFFF"/>
          </a:solidFill>
          <a:uFillTx/>
          <a:latin typeface="TradeGothic LT"/>
          <a:ea typeface="TradeGothic LT"/>
          <a:cs typeface="TradeGothic LT"/>
          <a:sym typeface="TradeGothic LT"/>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1pPr>
      <a:lvl2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2pPr>
      <a:lvl3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3pPr>
      <a:lvl4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4pPr>
      <a:lvl5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TradeGothic L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1" name="Picture 4" descr="Picture 4"/>
          <p:cNvPicPr>
            <a:picLocks noChangeAspect="1"/>
          </p:cNvPicPr>
          <p:nvPr/>
        </p:nvPicPr>
        <p:blipFill>
          <a:blip r:embed="rId2">
            <a:extLst/>
          </a:blip>
          <a:stretch>
            <a:fillRect/>
          </a:stretch>
        </p:blipFill>
        <p:spPr>
          <a:xfrm>
            <a:off x="1177" y="0"/>
            <a:ext cx="12189646" cy="6858000"/>
          </a:xfrm>
          <a:prstGeom prst="rect">
            <a:avLst/>
          </a:prstGeom>
          <a:ln w="12700">
            <a:miter lim="400000"/>
          </a:ln>
        </p:spPr>
      </p:pic>
      <p:sp>
        <p:nvSpPr>
          <p:cNvPr id="22" name="TextBox 3"/>
          <p:cNvSpPr txBox="1"/>
          <p:nvPr/>
        </p:nvSpPr>
        <p:spPr>
          <a:xfrm>
            <a:off x="259036" y="1328065"/>
            <a:ext cx="9330298" cy="15392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defTabSz="1254836">
              <a:defRPr spc="247" sz="9500">
                <a:solidFill>
                  <a:srgbClr val="FFFFFF"/>
                </a:solidFill>
                <a:latin typeface="Trade Gothic LT Std Bold Conden"/>
                <a:ea typeface="Trade Gothic LT Std Bold Conden"/>
                <a:cs typeface="Trade Gothic LT Std Bold Conden"/>
                <a:sym typeface="Trade Gothic LT Std Bold Conden"/>
              </a:defRPr>
            </a:lvl1pPr>
          </a:lstStyle>
          <a:p>
            <a:pPr/>
            <a:r>
              <a:t>Judges 6:1-27</a:t>
            </a:r>
          </a:p>
        </p:txBody>
      </p:sp>
      <p:sp>
        <p:nvSpPr>
          <p:cNvPr id="23" name="TextBox 3"/>
          <p:cNvSpPr txBox="1"/>
          <p:nvPr/>
        </p:nvSpPr>
        <p:spPr>
          <a:xfrm>
            <a:off x="1269700" y="3433703"/>
            <a:ext cx="9330298" cy="298704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lvl1pPr algn="ctr" defTabSz="1254836">
              <a:defRPr spc="247" sz="9500">
                <a:solidFill>
                  <a:srgbClr val="FFFFFF"/>
                </a:solidFill>
                <a:latin typeface="Trade Gothic LT Std Bold Conden"/>
                <a:ea typeface="Trade Gothic LT Std Bold Conden"/>
                <a:cs typeface="Trade Gothic LT Std Bold Conden"/>
                <a:sym typeface="Trade Gothic LT Std Bold Conden"/>
              </a:defRPr>
            </a:lvl1pPr>
          </a:lstStyle>
          <a:p>
            <a:pPr/>
            <a:r>
              <a:t>From Fearful to Faithful</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549109"/>
            <a:ext cx="11465606" cy="31219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11… </a:t>
            </a:r>
            <a:r>
              <a:rPr sz="4200"/>
              <a:t>while his son Gideon was beating out wheat in the winepress </a:t>
            </a:r>
            <a:r>
              <a:rPr sz="4200" u="sng"/>
              <a:t>to hide it from the Midianites</a:t>
            </a:r>
            <a:r>
              <a:rPr sz="4200"/>
              <a:t>. </a:t>
            </a:r>
            <a:r>
              <a:rPr sz="3600"/>
              <a:t>12</a:t>
            </a:r>
            <a:r>
              <a:rPr sz="4200"/>
              <a:t>And the angel of the Lord appeared to him and said to him, “</a:t>
            </a:r>
            <a:r>
              <a:rPr b="1" sz="4200" u="sng"/>
              <a:t>The Lord is with you, O mighty man of valor.</a:t>
            </a:r>
            <a:r>
              <a:rPr sz="4200"/>
              <a:t>”</a:t>
            </a:r>
          </a:p>
        </p:txBody>
      </p:sp>
      <p:sp>
        <p:nvSpPr>
          <p:cNvPr id="50" name="Lukas 10:25-37"/>
          <p:cNvSpPr txBox="1"/>
          <p:nvPr/>
        </p:nvSpPr>
        <p:spPr>
          <a:xfrm>
            <a:off x="337851" y="172982"/>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Judges 6:11-12</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258406"/>
            <a:ext cx="11465606" cy="43411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3600"/>
              <a:t>14</a:t>
            </a:r>
            <a:r>
              <a:rPr sz="4200"/>
              <a:t>And the Lord turned to him and said, “Go in this might of yours and save Israel from the hand of Midian; do not I send you?” </a:t>
            </a:r>
            <a:r>
              <a:rPr sz="3600"/>
              <a:t>15</a:t>
            </a:r>
            <a:r>
              <a:rPr sz="4200"/>
              <a:t>And he said to him, “Please, Lord, </a:t>
            </a:r>
            <a:r>
              <a:rPr b="1" sz="4200" u="sng"/>
              <a:t>how can I save Israel</a:t>
            </a:r>
            <a:r>
              <a:rPr sz="4200"/>
              <a:t>? Behold, </a:t>
            </a:r>
            <a:r>
              <a:rPr b="1" sz="4200" u="sng"/>
              <a:t>my clan is the weakest</a:t>
            </a:r>
            <a:r>
              <a:rPr sz="4200"/>
              <a:t> in Manasseh, and </a:t>
            </a:r>
            <a:r>
              <a:rPr b="1" sz="4200" u="sng"/>
              <a:t>I am the least</a:t>
            </a:r>
            <a:r>
              <a:rPr sz="4200"/>
              <a:t> in my father’s house.”</a:t>
            </a:r>
          </a:p>
        </p:txBody>
      </p:sp>
      <p:sp>
        <p:nvSpPr>
          <p:cNvPr id="53"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Judges 6:14-15</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704564"/>
            <a:ext cx="11465606" cy="2512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3600"/>
              <a:t>27</a:t>
            </a:r>
            <a:r>
              <a:rPr sz="4200"/>
              <a:t>So Gideon took ten men of his servants </a:t>
            </a:r>
            <a:r>
              <a:rPr b="1" sz="4200" u="sng"/>
              <a:t>and did as the Lord had told him</a:t>
            </a:r>
            <a:r>
              <a:rPr sz="4200"/>
              <a:t>. But because he was too afraid of his family and the men of the town to do it by day, he did it by night.</a:t>
            </a:r>
          </a:p>
        </p:txBody>
      </p:sp>
      <p:sp>
        <p:nvSpPr>
          <p:cNvPr id="56"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6:27</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8" name="29Maar die man wou homself regverdig en vra toe vir Jesus: “En wie is my medemens?”"/>
          <p:cNvSpPr txBox="1"/>
          <p:nvPr/>
        </p:nvSpPr>
        <p:spPr>
          <a:xfrm>
            <a:off x="363197" y="2119347"/>
            <a:ext cx="11465606" cy="12931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600">
                <a:solidFill>
                  <a:srgbClr val="FFFFFF"/>
                </a:solidFill>
                <a:latin typeface="+mn-lt"/>
                <a:ea typeface="+mn-ea"/>
                <a:cs typeface="+mn-cs"/>
                <a:sym typeface="Arial"/>
              </a:defRPr>
            </a:pPr>
            <a:r>
              <a:t>19</a:t>
            </a:r>
            <a:r>
              <a:rPr sz="4200"/>
              <a:t>And he said to them, “</a:t>
            </a:r>
            <a:r>
              <a:rPr b="1" sz="4200" u="sng"/>
              <a:t>Follow me, and I will make you</a:t>
            </a:r>
            <a:r>
              <a:rPr sz="4200"/>
              <a:t> fishers of men.”</a:t>
            </a:r>
          </a:p>
        </p:txBody>
      </p:sp>
      <p:sp>
        <p:nvSpPr>
          <p:cNvPr id="59" name="Lukas 10:29"/>
          <p:cNvSpPr txBox="1"/>
          <p:nvPr/>
        </p:nvSpPr>
        <p:spPr>
          <a:xfrm>
            <a:off x="337851" y="245625"/>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Matt 4:19</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1"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From Fearful to Faithful</a:t>
            </a:r>
          </a:p>
        </p:txBody>
      </p:sp>
      <p:sp>
        <p:nvSpPr>
          <p:cNvPr id="62" name="Laat die Woord van God jou gedagtes verander."/>
          <p:cNvSpPr txBox="1"/>
          <p:nvPr/>
        </p:nvSpPr>
        <p:spPr>
          <a:xfrm>
            <a:off x="199361" y="2602697"/>
            <a:ext cx="11793278" cy="6463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marL="534736" indent="-534736">
              <a:buSzPct val="100000"/>
              <a:buAutoNum type="arabicPeriod" startAt="1"/>
              <a:defRPr sz="4000">
                <a:solidFill>
                  <a:srgbClr val="FFFFFF"/>
                </a:solidFill>
                <a:latin typeface="+mn-lt"/>
                <a:ea typeface="+mn-ea"/>
                <a:cs typeface="+mn-cs"/>
                <a:sym typeface="Arial"/>
              </a:defRPr>
            </a:lvl1pPr>
          </a:lstStyle>
          <a:p>
            <a:pPr/>
            <a:r>
              <a:t>God shapes us as we follow Him in obedience.</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557769"/>
            <a:ext cx="11465606" cy="43411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(13)</a:t>
            </a:r>
            <a:r>
              <a:rPr sz="4200"/>
              <a:t>And Gideon said to him, “Please, my lord, </a:t>
            </a:r>
            <a:r>
              <a:rPr b="1" sz="4200" u="sng"/>
              <a:t>if the Lord is with us</a:t>
            </a:r>
            <a:r>
              <a:rPr sz="4200"/>
              <a:t>, why then has all this happened to us?</a:t>
            </a:r>
            <a:endParaRPr sz="4200"/>
          </a:p>
          <a:p>
            <a:pPr>
              <a:defRPr sz="3700">
                <a:solidFill>
                  <a:srgbClr val="FFFFFF"/>
                </a:solidFill>
                <a:latin typeface="+mn-lt"/>
                <a:ea typeface="+mn-ea"/>
                <a:cs typeface="+mn-cs"/>
                <a:sym typeface="Arial"/>
              </a:defRPr>
            </a:pPr>
            <a:endParaRPr sz="4200"/>
          </a:p>
          <a:p>
            <a:pPr>
              <a:defRPr sz="3700">
                <a:solidFill>
                  <a:srgbClr val="FFFFFF"/>
                </a:solidFill>
                <a:latin typeface="+mn-lt"/>
                <a:ea typeface="+mn-ea"/>
                <a:cs typeface="+mn-cs"/>
                <a:sym typeface="Arial"/>
              </a:defRPr>
            </a:pPr>
            <a:r>
              <a:rPr sz="4200"/>
              <a:t>(</a:t>
            </a:r>
            <a:r>
              <a:t>17)</a:t>
            </a:r>
            <a:r>
              <a:rPr sz="4200"/>
              <a:t>And he said to him, “If now I have found favor in your eyes, </a:t>
            </a:r>
            <a:r>
              <a:rPr b="1" sz="4200" u="sng"/>
              <a:t>then show me a sign that it is you who speak with me</a:t>
            </a:r>
            <a:r>
              <a:rPr sz="4200"/>
              <a:t>.</a:t>
            </a:r>
          </a:p>
        </p:txBody>
      </p:sp>
      <p:sp>
        <p:nvSpPr>
          <p:cNvPr id="65" name="Lukas 10:25-37"/>
          <p:cNvSpPr txBox="1"/>
          <p:nvPr/>
        </p:nvSpPr>
        <p:spPr>
          <a:xfrm>
            <a:off x="337851" y="280606"/>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Judges 6:13/17</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Hy antwoord: “Jy moet die Here jou God liefhê met jou hele hart en met jou hele siel en met al jou krag en met jou hele verstand, en jou naaste soos jouself.”"/>
          <p:cNvSpPr txBox="1"/>
          <p:nvPr/>
        </p:nvSpPr>
        <p:spPr>
          <a:xfrm>
            <a:off x="363197" y="2167369"/>
            <a:ext cx="11465606" cy="31219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a:solidFill>
                  <a:srgbClr val="FFFFFF"/>
                </a:solidFill>
                <a:latin typeface="+mn-lt"/>
                <a:ea typeface="+mn-ea"/>
                <a:cs typeface="+mn-cs"/>
                <a:sym typeface="Arial"/>
              </a:defRPr>
            </a:pPr>
            <a:r>
              <a:rPr sz="3600"/>
              <a:t>31</a:t>
            </a:r>
            <a:r>
              <a:t>What then shall we say to these things? If God is for us, who can be against us? </a:t>
            </a:r>
            <a:r>
              <a:rPr sz="3600"/>
              <a:t>32</a:t>
            </a:r>
            <a:r>
              <a:t>He who did not spare his own Son but gave him up for us all, how will he not also with him graciously give us all things?</a:t>
            </a:r>
          </a:p>
        </p:txBody>
      </p:sp>
      <p:sp>
        <p:nvSpPr>
          <p:cNvPr id="68" name="Lukas 10:27"/>
          <p:cNvSpPr txBox="1"/>
          <p:nvPr/>
        </p:nvSpPr>
        <p:spPr>
          <a:xfrm>
            <a:off x="337851" y="404759"/>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Romans 8:31-32</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 name="Laat die Woord van God jou gedagtes verander."/>
          <p:cNvSpPr txBox="1"/>
          <p:nvPr/>
        </p:nvSpPr>
        <p:spPr>
          <a:xfrm>
            <a:off x="199361" y="2602697"/>
            <a:ext cx="11793278" cy="2066761"/>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534736" indent="-534736">
              <a:lnSpc>
                <a:spcPct val="150000"/>
              </a:lnSpc>
              <a:buSzPct val="100000"/>
              <a:buAutoNum type="arabicPeriod" startAt="1"/>
              <a:defRPr sz="4000">
                <a:solidFill>
                  <a:srgbClr val="FFFFFF"/>
                </a:solidFill>
                <a:latin typeface="+mn-lt"/>
                <a:ea typeface="+mn-ea"/>
                <a:cs typeface="+mn-cs"/>
                <a:sym typeface="Arial"/>
              </a:defRPr>
            </a:pPr>
            <a:r>
              <a:t>God shapes us as we follow Him in obedience.</a:t>
            </a:r>
          </a:p>
          <a:p>
            <a:pPr marL="534736" indent="-534736">
              <a:buSzPct val="100000"/>
              <a:buAutoNum type="arabicPeriod" startAt="1"/>
              <a:defRPr sz="4000">
                <a:solidFill>
                  <a:srgbClr val="FFFFFF"/>
                </a:solidFill>
                <a:latin typeface="+mn-lt"/>
                <a:ea typeface="+mn-ea"/>
                <a:cs typeface="+mn-cs"/>
                <a:sym typeface="Arial"/>
              </a:defRPr>
            </a:pPr>
            <a:r>
              <a:t>Through the Cross of Christ it is clear that God is with us and for us.</a:t>
            </a:r>
          </a:p>
        </p:txBody>
      </p:sp>
      <p:sp>
        <p:nvSpPr>
          <p:cNvPr id="71"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From Fearful to Faithful</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 name="Hy antwoord: “Jy moet die Here jou God liefhê met jou hele hart en met jou hele siel en met al jou krag en met jou hele verstand, en jou naaste soos jouself.”"/>
          <p:cNvSpPr txBox="1"/>
          <p:nvPr/>
        </p:nvSpPr>
        <p:spPr>
          <a:xfrm>
            <a:off x="363197" y="1805200"/>
            <a:ext cx="11465606" cy="37315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a:solidFill>
                  <a:srgbClr val="FFFFFF"/>
                </a:solidFill>
                <a:latin typeface="+mn-lt"/>
                <a:ea typeface="+mn-ea"/>
                <a:cs typeface="+mn-cs"/>
                <a:sym typeface="Arial"/>
              </a:defRPr>
            </a:pPr>
            <a:r>
              <a:rPr sz="3600"/>
              <a:t>19</a:t>
            </a:r>
            <a:r>
              <a:t>Go therefore and make disciples of all nations, baptizing them in the name of the Father and of the Son and of the Holy Spirit, </a:t>
            </a:r>
            <a:r>
              <a:rPr sz="3600"/>
              <a:t>20</a:t>
            </a:r>
            <a:r>
              <a:t>teaching them to observe all that I have commanded you. And behold, I am with you always, to the end of the age.”</a:t>
            </a:r>
          </a:p>
        </p:txBody>
      </p:sp>
      <p:sp>
        <p:nvSpPr>
          <p:cNvPr id="74" name="Lukas 10:27"/>
          <p:cNvSpPr txBox="1"/>
          <p:nvPr/>
        </p:nvSpPr>
        <p:spPr>
          <a:xfrm>
            <a:off x="337851" y="389173"/>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Matt 28:19-20</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6" name="Hy antwoord: “Jy moet die Here jou God liefhê met jou hele hart en met jou hele siel en met al jou krag en met jou hele verstand, en jou naaste soos jouself.”"/>
          <p:cNvSpPr txBox="1"/>
          <p:nvPr/>
        </p:nvSpPr>
        <p:spPr>
          <a:xfrm>
            <a:off x="363197" y="2112561"/>
            <a:ext cx="11465606" cy="2512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marL="561473" indent="-561473">
              <a:buSzPct val="100000"/>
              <a:buAutoNum type="arabicPeriod" startAt="1"/>
              <a:defRPr>
                <a:solidFill>
                  <a:srgbClr val="FFFFFF"/>
                </a:solidFill>
                <a:latin typeface="+mn-lt"/>
                <a:ea typeface="+mn-ea"/>
                <a:cs typeface="+mn-cs"/>
                <a:sym typeface="Arial"/>
              </a:defRPr>
            </a:pPr>
            <a:r>
              <a:t>What are the doubts that keep you from obedience?</a:t>
            </a:r>
          </a:p>
          <a:p>
            <a:pPr marL="561473" indent="-561473">
              <a:buSzPct val="100000"/>
              <a:buAutoNum type="arabicPeriod" startAt="1"/>
              <a:defRPr>
                <a:solidFill>
                  <a:srgbClr val="FFFFFF"/>
                </a:solidFill>
                <a:latin typeface="+mn-lt"/>
                <a:ea typeface="+mn-ea"/>
                <a:cs typeface="+mn-cs"/>
                <a:sym typeface="Arial"/>
              </a:defRPr>
            </a:pPr>
            <a:r>
              <a:t>Where is God inviting you to follow Him?</a:t>
            </a:r>
          </a:p>
          <a:p>
            <a:pPr marL="561473" indent="-561473">
              <a:buSzPct val="100000"/>
              <a:buAutoNum type="arabicPeriod" startAt="1"/>
              <a:defRPr>
                <a:solidFill>
                  <a:srgbClr val="FFFFFF"/>
                </a:solidFill>
                <a:latin typeface="+mn-lt"/>
                <a:ea typeface="+mn-ea"/>
                <a:cs typeface="+mn-cs"/>
                <a:sym typeface="Arial"/>
              </a:defRPr>
            </a:pPr>
            <a:r>
              <a:t>Do you believe that God is with you?</a:t>
            </a:r>
          </a:p>
        </p:txBody>
      </p:sp>
      <p:sp>
        <p:nvSpPr>
          <p:cNvPr id="77" name="n Myl in die skoene van die barmhartige Samaritaan"/>
          <p:cNvSpPr txBox="1"/>
          <p:nvPr/>
        </p:nvSpPr>
        <p:spPr>
          <a:xfrm>
            <a:off x="382744" y="717455"/>
            <a:ext cx="11426512" cy="7264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gn="ctr">
              <a:lnSpc>
                <a:spcPct val="90000"/>
              </a:lnSpc>
              <a:defRPr b="1">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From Fearful to Faithful</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5"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252969"/>
            <a:ext cx="11465606" cy="43411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11</a:t>
            </a:r>
            <a:r>
              <a:rPr sz="4200"/>
              <a:t>Now the angel of the Lord came and sat under the terebinth at Ophrah, which belonged to Joash the Abiezrite, while his son Gideon was beating out wheat in the winepress to hide it from the Midianites. </a:t>
            </a:r>
            <a:r>
              <a:rPr sz="3600"/>
              <a:t>12</a:t>
            </a:r>
            <a:r>
              <a:rPr sz="4200"/>
              <a:t>And the angel of the Lord appeared to him and said to him, “The Lord is with you, O mighty man of valor.”</a:t>
            </a:r>
          </a:p>
        </p:txBody>
      </p:sp>
      <p:sp>
        <p:nvSpPr>
          <p:cNvPr id="26" name="Lukas 10:25-37"/>
          <p:cNvSpPr txBox="1"/>
          <p:nvPr/>
        </p:nvSpPr>
        <p:spPr>
          <a:xfrm>
            <a:off x="337851" y="172982"/>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Judges 6:11-27</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252969"/>
            <a:ext cx="11465606" cy="49507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13</a:t>
            </a:r>
            <a:r>
              <a:rPr sz="4200"/>
              <a:t>And Gideon said to him, “Please, my lord, if the Lord is with us, why then has all this happened to us? And where are all his wonderful deeds that our fathers recounted to us, saying, ‘Did not the Lord bring us up from Egypt?’ But now the Lord has forsaken us and given us into the hand of Midian.”</a:t>
            </a:r>
            <a:r>
              <a:rPr sz="3600"/>
              <a:t>14</a:t>
            </a:r>
            <a:r>
              <a:rPr sz="4200"/>
              <a:t>And the Lord turned to him and said,</a:t>
            </a:r>
          </a:p>
        </p:txBody>
      </p:sp>
      <p:sp>
        <p:nvSpPr>
          <p:cNvPr id="29" name="Lukas 10:25-37"/>
          <p:cNvSpPr txBox="1"/>
          <p:nvPr/>
        </p:nvSpPr>
        <p:spPr>
          <a:xfrm>
            <a:off x="337851" y="140329"/>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1"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252969"/>
            <a:ext cx="11465606" cy="49507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“Go in this might of yours and save Israel from the hand of Midian; do not I send you?” </a:t>
            </a:r>
            <a:r>
              <a:rPr sz="3600"/>
              <a:t>15</a:t>
            </a:r>
            <a:r>
              <a:rPr sz="4200"/>
              <a:t>And he said to him, “Please, Lord, how can I save Israel? Behold, my clan is the weakest in Manasseh, and I am the least in my father’s house.” </a:t>
            </a:r>
            <a:r>
              <a:rPr sz="3600"/>
              <a:t>16</a:t>
            </a:r>
            <a:r>
              <a:rPr sz="4200"/>
              <a:t>And the Lord said to him, “But I will be with you, and you shall strike the Midianites as one man.”</a:t>
            </a:r>
          </a:p>
        </p:txBody>
      </p:sp>
      <p:sp>
        <p:nvSpPr>
          <p:cNvPr id="32" name="Lukas 10:25-37"/>
          <p:cNvSpPr txBox="1"/>
          <p:nvPr/>
        </p:nvSpPr>
        <p:spPr>
          <a:xfrm>
            <a:off x="322265" y="171502"/>
            <a:ext cx="7180899"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49507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t>17</a:t>
            </a:r>
            <a:r>
              <a:rPr sz="4200"/>
              <a:t>And he said to him, “If now I have found favor in your eyes, then show me a sign that it is you who speak with me. </a:t>
            </a:r>
            <a:r>
              <a:rPr sz="3600"/>
              <a:t>18</a:t>
            </a:r>
            <a:r>
              <a:rPr sz="4200"/>
              <a:t>'Please do not depart from here until I come to you and bring out my present and set it before you.” And he said, “I will stay till you return.” </a:t>
            </a:r>
            <a:r>
              <a:t>19</a:t>
            </a:r>
            <a:r>
              <a:rPr sz="4200"/>
              <a:t>So Gideon went into his house and prepared a young goat and unleavened cakes from an ephah of flour.</a:t>
            </a:r>
          </a:p>
        </p:txBody>
      </p:sp>
      <p:sp>
        <p:nvSpPr>
          <p:cNvPr id="35"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7"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54311"/>
            <a:ext cx="11465606" cy="55603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The meat he put in a basket, and the broth he put in a pot, and brought them to him under the terebinth and presented them. </a:t>
            </a:r>
            <a:r>
              <a:rPr sz="3600"/>
              <a:t>20</a:t>
            </a:r>
            <a:r>
              <a:rPr sz="4200"/>
              <a:t>And the angel of God said to him, “Take the meat and the unleavened cakes, and put them on this rock, and pour the broth over them.” And he did so. </a:t>
            </a:r>
            <a:r>
              <a:rPr sz="3600"/>
              <a:t>21</a:t>
            </a:r>
            <a:r>
              <a:rPr sz="4200"/>
              <a:t>Then the angel of the Lord reached out the tip of the staff that was in his hand and touched the meat and the unleavened cakes.</a:t>
            </a:r>
          </a:p>
        </p:txBody>
      </p:sp>
      <p:sp>
        <p:nvSpPr>
          <p:cNvPr id="38"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558587" cy="529452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 And fire sprang up from the rock and consumed the meat and the unleavened cakes. And the angel of the Lord vanished from his sight. </a:t>
            </a:r>
            <a:r>
              <a:rPr sz="3600"/>
              <a:t>'Then Gideon perceived that he was the angel of the Lord. And Gideon said, “Alas, O Lord God ! For now I have seen the angel of the Lord face to face.”</a:t>
            </a:r>
            <a:r>
              <a:rPr sz="4200"/>
              <a:t> </a:t>
            </a:r>
            <a:r>
              <a:rPr sz="3600"/>
              <a:t>23</a:t>
            </a:r>
            <a:r>
              <a:rPr sz="4000"/>
              <a:t>But the Lord said to him, “Peace be to you. Do not fear; you shall not die. 24Then Gideon built an altar there to the Lord and called it, The Lord Is Peace.</a:t>
            </a:r>
          </a:p>
        </p:txBody>
      </p:sp>
      <p:sp>
        <p:nvSpPr>
          <p:cNvPr id="41"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948168"/>
            <a:ext cx="11465606" cy="552228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000"/>
              <a:t>To this day it still stands at Ophrah, which belongs to the Abiezrites.</a:t>
            </a:r>
            <a:r>
              <a:rPr sz="4200"/>
              <a:t> </a:t>
            </a:r>
            <a:r>
              <a:rPr sz="3600"/>
              <a:t>25</a:t>
            </a:r>
            <a:r>
              <a:rPr sz="4200"/>
              <a:t>That night the Lord said to him, “Take your father’s bull, and the second bull seven years old, and pull down the altar of Baal that your father has, and cut down the Asherah that is beside it </a:t>
            </a:r>
            <a:r>
              <a:rPr sz="3600"/>
              <a:t>26</a:t>
            </a:r>
            <a:r>
              <a:rPr sz="4200"/>
              <a:t>and build an altar to the Lord your God on the top of the stronghold here, with stones laid in due order. Then take the second bull and offer it as a burnt offering</a:t>
            </a:r>
          </a:p>
        </p:txBody>
      </p:sp>
      <p:sp>
        <p:nvSpPr>
          <p:cNvPr id="44" name="Lukas 10:25-37"/>
          <p:cNvSpPr txBox="1"/>
          <p:nvPr/>
        </p:nvSpPr>
        <p:spPr>
          <a:xfrm>
            <a:off x="337851" y="62397"/>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25Eendag het ’n wetskenner na vore gekom om Jesus te toets deur Hom hierdie vraag te vra: “Leermeester, wat moet ek doen om die ewige lewe te ontvang?” 26Jesus het geantwoord: “Wat sê die wet van Moses? Wat lees jy daarin?” 27Hy antwoord: “Jy moet die He"/>
          <p:cNvSpPr txBox="1"/>
          <p:nvPr/>
        </p:nvSpPr>
        <p:spPr>
          <a:xfrm>
            <a:off x="363197" y="1563206"/>
            <a:ext cx="11465606" cy="373158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defRPr sz="3700">
                <a:solidFill>
                  <a:srgbClr val="FFFFFF"/>
                </a:solidFill>
                <a:latin typeface="+mn-lt"/>
                <a:ea typeface="+mn-ea"/>
                <a:cs typeface="+mn-cs"/>
                <a:sym typeface="Arial"/>
              </a:defRPr>
            </a:pPr>
            <a:r>
              <a:rPr sz="4200"/>
              <a:t> with the wood of the Asherah that you shall cut down.” </a:t>
            </a:r>
            <a:r>
              <a:rPr sz="3600"/>
              <a:t>27</a:t>
            </a:r>
            <a:r>
              <a:rPr sz="4200"/>
              <a:t>So Gideon took ten men of his servants and did as the Lord had told him. But because he was too afraid of his family and the men of the town to do it by day, he did it by night.</a:t>
            </a:r>
          </a:p>
        </p:txBody>
      </p:sp>
      <p:sp>
        <p:nvSpPr>
          <p:cNvPr id="47" name="Lukas 10:25-37"/>
          <p:cNvSpPr txBox="1"/>
          <p:nvPr/>
        </p:nvSpPr>
        <p:spPr>
          <a:xfrm>
            <a:off x="337851" y="311779"/>
            <a:ext cx="7180900" cy="91693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lnSpc>
                <a:spcPct val="90000"/>
              </a:lnSpc>
              <a:defRPr b="1" sz="5400">
                <a:solidFill>
                  <a:srgbClr val="FFFFFF"/>
                </a:solidFill>
                <a:effectLst>
                  <a:outerShdw sx="100000" sy="100000" kx="0" ky="0" algn="b" rotWithShape="0" blurRad="12700" dist="38100" dir="2700000">
                    <a:srgbClr val="808080"/>
                  </a:outerShdw>
                </a:effectLst>
                <a:latin typeface="Ink Free"/>
                <a:ea typeface="Ink Free"/>
                <a:cs typeface="Ink Free"/>
                <a:sym typeface="Ink Free"/>
              </a:defRPr>
            </a:lvl1pPr>
          </a:lstStyle>
          <a:p>
            <a:pPr/>
            <a:r>
              <a:t>Rigters 6:11-27</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nk Presentation">
  <a:themeElements>
    <a:clrScheme name="Blank Presentatio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Blank Presentation">
      <a:majorFont>
        <a:latin typeface="Helvetica"/>
        <a:ea typeface="Helvetica"/>
        <a:cs typeface="Helvetica"/>
      </a:majorFont>
      <a:minorFont>
        <a:latin typeface="Arial"/>
        <a:ea typeface="Arial"/>
        <a:cs typeface="Arial"/>
      </a:minorFont>
    </a:fontScheme>
    <a:fmtScheme name="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nk Presentation">
  <a:themeElements>
    <a:clrScheme name="Blank Presentatio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Blank Presentation">
      <a:majorFont>
        <a:latin typeface="Helvetica"/>
        <a:ea typeface="Helvetica"/>
        <a:cs typeface="Helvetica"/>
      </a:majorFont>
      <a:minorFont>
        <a:latin typeface="Arial"/>
        <a:ea typeface="Arial"/>
        <a:cs typeface="Arial"/>
      </a:minorFont>
    </a:fontScheme>
    <a:fmtScheme name="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2239961" rtl="0" fontAlgn="auto" latinLnBrk="0" hangingPunct="0">
          <a:lnSpc>
            <a:spcPct val="100000"/>
          </a:lnSpc>
          <a:spcBef>
            <a:spcPts val="0"/>
          </a:spcBef>
          <a:spcAft>
            <a:spcPts val="0"/>
          </a:spcAft>
          <a:buClrTx/>
          <a:buSzTx/>
          <a:buFontTx/>
          <a:buNone/>
          <a:tabLst/>
          <a:defRPr b="0" baseline="0" cap="none" i="0" spc="0" strike="noStrike" sz="42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