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9" name="Shape 9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Slide 0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5892799" y="6158323"/>
            <a:ext cx="2844801" cy="368301"/>
          </a:xfrm>
          <a:prstGeom prst="rect">
            <a:avLst/>
          </a:prstGeom>
        </p:spPr>
        <p:txBody>
          <a:bodyPr lIns="45672" tIns="45672" rIns="45672" bIns="45672"/>
          <a:lstStyle>
            <a:lvl1pPr defTabSz="1259500"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7" y="0"/>
            <a:ext cx="1218964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extBox 3"/>
          <p:cNvSpPr txBox="1"/>
          <p:nvPr/>
        </p:nvSpPr>
        <p:spPr>
          <a:xfrm>
            <a:off x="1430851" y="2346199"/>
            <a:ext cx="9330298" cy="298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1254836">
              <a:defRPr spc="247" sz="95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The Heart that follows Jesus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7" y="0"/>
            <a:ext cx="1218964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extBox 2"/>
          <p:cNvSpPr txBox="1"/>
          <p:nvPr/>
        </p:nvSpPr>
        <p:spPr>
          <a:xfrm>
            <a:off x="278587" y="414780"/>
            <a:ext cx="10856707" cy="567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254836">
              <a:defRPr sz="47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4600"/>
              <a:t>(Phil 3:1-17)</a:t>
            </a:r>
            <a:r>
              <a:rPr b="1" baseline="31999" sz="4600"/>
              <a:t>7</a:t>
            </a:r>
            <a:r>
              <a:rPr sz="4600"/>
              <a:t> But whatever gain I had, I counted as loss for the sake of Christ. </a:t>
            </a:r>
            <a:r>
              <a:rPr b="1" baseline="31999" sz="4600"/>
              <a:t>8</a:t>
            </a:r>
            <a:r>
              <a:rPr sz="4600"/>
              <a:t>Indeed, I count everything as loss because of the surpassing worth of knowing Christ Jesus my Lord. For his sake I have suffered the loss of all things and count them as rubbish, in order that I may gain Christ </a:t>
            </a:r>
            <a:r>
              <a:rPr b="1" baseline="31999" sz="4600"/>
              <a:t>9</a:t>
            </a:r>
            <a:r>
              <a:rPr sz="4600"/>
              <a:t>and be found in him,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7" y="0"/>
            <a:ext cx="1218964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2"/>
          <p:cNvSpPr txBox="1"/>
          <p:nvPr/>
        </p:nvSpPr>
        <p:spPr>
          <a:xfrm>
            <a:off x="278587" y="476446"/>
            <a:ext cx="10856707" cy="4980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254836">
              <a:defRPr sz="47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4600"/>
              <a:t>(Phil 31:1-17)</a:t>
            </a:r>
            <a:r>
              <a:rPr sz="4600"/>
              <a:t> </a:t>
            </a:r>
            <a:r>
              <a:rPr b="1" baseline="31999" sz="4600"/>
              <a:t>9 </a:t>
            </a:r>
            <a:r>
              <a:rPr sz="4600"/>
              <a:t>and be found in him,</a:t>
            </a:r>
            <a:r>
              <a:rPr b="1" baseline="31999" sz="4600"/>
              <a:t> </a:t>
            </a:r>
            <a:r>
              <a:rPr sz="4600"/>
              <a:t>not having a righteousness of my own that comes from the law, but that which comes through faith in Christ, the righteousness from God that depends on faith </a:t>
            </a:r>
            <a:endParaRPr b="1" baseline="31999" sz="46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7" y="0"/>
            <a:ext cx="1218964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The Heart that follows Jesus"/>
          <p:cNvSpPr txBox="1"/>
          <p:nvPr>
            <p:ph type="title"/>
          </p:nvPr>
        </p:nvSpPr>
        <p:spPr>
          <a:xfrm>
            <a:off x="408641" y="154591"/>
            <a:ext cx="10972801" cy="180281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 sz="53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defRPr>
            </a:lvl1pPr>
          </a:lstStyle>
          <a:p>
            <a:pPr/>
            <a:r>
              <a:t>The Heart that follows Jesus</a:t>
            </a:r>
          </a:p>
        </p:txBody>
      </p:sp>
      <p:sp>
        <p:nvSpPr>
          <p:cNvPr id="136" name="TextBox 1"/>
          <p:cNvSpPr txBox="1"/>
          <p:nvPr/>
        </p:nvSpPr>
        <p:spPr>
          <a:xfrm>
            <a:off x="611054" y="2132763"/>
            <a:ext cx="9818229" cy="1332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68097" indent="-368097" algn="just">
              <a:lnSpc>
                <a:spcPct val="120000"/>
              </a:lnSpc>
              <a:buSzPct val="100000"/>
              <a:buAutoNum type="arabicPeriod" startAt="1"/>
              <a:defRPr b="1" sz="4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700"/>
              <a:t>The heart that follows Jesus knows that without Jesus everything is worthless.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7" y="0"/>
            <a:ext cx="1218964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extBox 2"/>
          <p:cNvSpPr txBox="1"/>
          <p:nvPr/>
        </p:nvSpPr>
        <p:spPr>
          <a:xfrm>
            <a:off x="315587" y="1236979"/>
            <a:ext cx="10557385" cy="435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254836">
              <a:defRPr sz="47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/>
              <a:t>(Phil 3:10)</a:t>
            </a:r>
            <a:r>
              <a:t> </a:t>
            </a:r>
            <a:r>
              <a:rPr b="1" baseline="31999" sz="4600"/>
              <a:t>10</a:t>
            </a:r>
            <a:r>
              <a:rPr b="1"/>
              <a:t> </a:t>
            </a:r>
            <a:r>
              <a:t>that I may know him and the power of his resurrection, and may share his sufferings, becoming like him in his death, </a:t>
            </a:r>
            <a:r>
              <a:rPr b="1" baseline="31999" sz="4600"/>
              <a:t>11 </a:t>
            </a:r>
            <a:r>
              <a:t>that by any means possible I may attain the resurrection from the dead.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7" y="0"/>
            <a:ext cx="1218964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TextBox 2"/>
          <p:cNvSpPr txBox="1"/>
          <p:nvPr/>
        </p:nvSpPr>
        <p:spPr>
          <a:xfrm>
            <a:off x="315587" y="412717"/>
            <a:ext cx="10557385" cy="578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254836">
              <a:defRPr sz="47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/>
              <a:t>(2 Pet 1:3) </a:t>
            </a:r>
            <a:r>
              <a:t>His divine power has granted to us all things that pertain to life and godliness, through the knowledge of him who called us to his own glory and excellence, </a:t>
            </a:r>
          </a:p>
          <a:p>
            <a:pPr defTabSz="1254836">
              <a:defRPr sz="47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/>
              <a:t>(1 John 2:6)</a:t>
            </a:r>
            <a:r>
              <a:t> whoever says he abides in him ought to walk in the same way in which he walked.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7" y="0"/>
            <a:ext cx="1218964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he Heart that follows Jesus"/>
          <p:cNvSpPr txBox="1"/>
          <p:nvPr>
            <p:ph type="title"/>
          </p:nvPr>
        </p:nvSpPr>
        <p:spPr>
          <a:xfrm>
            <a:off x="408641" y="154591"/>
            <a:ext cx="10972801" cy="180281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 sz="53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defRPr>
            </a:lvl1pPr>
          </a:lstStyle>
          <a:p>
            <a:pPr/>
            <a:r>
              <a:t>The Heart that follows Jesus</a:t>
            </a:r>
          </a:p>
        </p:txBody>
      </p:sp>
      <p:sp>
        <p:nvSpPr>
          <p:cNvPr id="146" name="TextBox 1"/>
          <p:cNvSpPr txBox="1"/>
          <p:nvPr/>
        </p:nvSpPr>
        <p:spPr>
          <a:xfrm>
            <a:off x="611054" y="2132763"/>
            <a:ext cx="9818229" cy="2520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68097" indent="-368097" algn="just">
              <a:lnSpc>
                <a:spcPct val="120000"/>
              </a:lnSpc>
              <a:buSzPct val="100000"/>
              <a:buAutoNum type="arabicPeriod" startAt="1"/>
              <a:defRPr b="1" sz="4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700"/>
              <a:t>The heart that follows Jesus knows that without Jesus everything is worthless.</a:t>
            </a:r>
            <a:endParaRPr sz="3700"/>
          </a:p>
          <a:p>
            <a:pPr marL="494631" indent="-494631" defTabSz="2239962">
              <a:lnSpc>
                <a:spcPct val="120000"/>
              </a:lnSpc>
              <a:buSzPct val="100000"/>
              <a:buAutoNum type="arabicPeriod" startAt="1"/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700"/>
              <a:t>The heart that follows Jesus has a desire to know Him and become like Him.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7" y="0"/>
            <a:ext cx="1218964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extBox 2"/>
          <p:cNvSpPr txBox="1"/>
          <p:nvPr/>
        </p:nvSpPr>
        <p:spPr>
          <a:xfrm>
            <a:off x="352587" y="205116"/>
            <a:ext cx="10856706" cy="6149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254836"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/>
              <a:t>(Phil 3:1-17)</a:t>
            </a:r>
            <a:r>
              <a:rPr b="1" baseline="31999"/>
              <a:t>13 </a:t>
            </a:r>
            <a:r>
              <a:t>Brothers, I do not consider that I have made it my own. But one thing I do:forgetting what lies behind and straining forward to what lies ahead, </a:t>
            </a:r>
            <a:r>
              <a:rPr b="1" baseline="31999"/>
              <a:t>14 </a:t>
            </a:r>
            <a:r>
              <a:t>I press on toward the goal for the prize of the upward call of God in Christ Jesus. </a:t>
            </a:r>
            <a:r>
              <a:rPr b="1" baseline="31999"/>
              <a:t>15</a:t>
            </a:r>
            <a:r>
              <a:t> Let those of us who are mature think this way, and if in anything you think otherwise, God will reveal that also to you.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600" y="-387141"/>
            <a:ext cx="10903867" cy="79416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7" y="0"/>
            <a:ext cx="1218964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he Heart that follows Jesus"/>
          <p:cNvSpPr txBox="1"/>
          <p:nvPr>
            <p:ph type="title"/>
          </p:nvPr>
        </p:nvSpPr>
        <p:spPr>
          <a:xfrm>
            <a:off x="408641" y="154591"/>
            <a:ext cx="10972801" cy="180281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 sz="53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defRPr>
            </a:lvl1pPr>
          </a:lstStyle>
          <a:p>
            <a:pPr/>
            <a:r>
              <a:t>The Heart that follows Jesus</a:t>
            </a:r>
          </a:p>
        </p:txBody>
      </p:sp>
      <p:sp>
        <p:nvSpPr>
          <p:cNvPr id="155" name="TextBox 1"/>
          <p:cNvSpPr txBox="1"/>
          <p:nvPr/>
        </p:nvSpPr>
        <p:spPr>
          <a:xfrm>
            <a:off x="611054" y="2132763"/>
            <a:ext cx="9818229" cy="3794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68097" indent="-368097" algn="just">
              <a:lnSpc>
                <a:spcPct val="120000"/>
              </a:lnSpc>
              <a:buSzPct val="100000"/>
              <a:buAutoNum type="arabicPeriod" startAt="1"/>
              <a:defRPr b="1" sz="4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700"/>
              <a:t>The heart that follows Jesus knows that without Jesus everything is worthless.</a:t>
            </a:r>
            <a:endParaRPr sz="3700"/>
          </a:p>
          <a:p>
            <a:pPr marL="494631" indent="-494631" defTabSz="2239962">
              <a:lnSpc>
                <a:spcPct val="120000"/>
              </a:lnSpc>
              <a:buSzPct val="100000"/>
              <a:buAutoNum type="arabicPeriod" startAt="1"/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700"/>
              <a:t>The heart that follows Jesus has a desire to know Him and become like Him. </a:t>
            </a:r>
            <a:endParaRPr sz="3700"/>
          </a:p>
          <a:p>
            <a:pPr marL="494631" indent="-494631" defTabSz="2239962">
              <a:lnSpc>
                <a:spcPct val="120000"/>
              </a:lnSpc>
              <a:buSzPct val="100000"/>
              <a:buAutoNum type="arabicPeriod" startAt="1"/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700"/>
              <a:t>The heart that follows Jesus does so out of a place of acceptance.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7" y="0"/>
            <a:ext cx="1218964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extBox 2"/>
          <p:cNvSpPr txBox="1"/>
          <p:nvPr/>
        </p:nvSpPr>
        <p:spPr>
          <a:xfrm>
            <a:off x="290921" y="1043774"/>
            <a:ext cx="10856706" cy="278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254836"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/>
              <a:t>(Phil 3:12)</a:t>
            </a:r>
            <a:r>
              <a:t> Not that I have already obtained this or am already perfect, but I press on to make it my own,</a:t>
            </a:r>
            <a:r>
              <a:rPr u="sng"/>
              <a:t> </a:t>
            </a:r>
            <a:r>
              <a:rPr b="1" u="sng"/>
              <a:t>because Christ Jesus has made me his own.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7" y="0"/>
            <a:ext cx="1218964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TextBox 2"/>
          <p:cNvSpPr txBox="1"/>
          <p:nvPr/>
        </p:nvSpPr>
        <p:spPr>
          <a:xfrm>
            <a:off x="269761" y="170179"/>
            <a:ext cx="10502611" cy="637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254836">
              <a:defRPr sz="4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/>
              <a:t>(Phil 3:1-17)</a:t>
            </a:r>
            <a:r>
              <a:t> </a:t>
            </a:r>
            <a:r>
              <a:rPr b="1" baseline="31999"/>
              <a:t>1</a:t>
            </a:r>
            <a:r>
              <a:t>Finally, my brothers, rejoice in the Lord. To write the same things to you is no trouble to me and is safe for you.</a:t>
            </a:r>
            <a:r>
              <a:rPr b="1" baseline="31999"/>
              <a:t>2</a:t>
            </a:r>
            <a:r>
              <a:t>Look out for the dogs, look out for the evildoers, look out for those who mutilate the flesh. </a:t>
            </a:r>
            <a:r>
              <a:rPr b="1" baseline="31999"/>
              <a:t>3</a:t>
            </a:r>
            <a:r>
              <a:t>For we are the circumcision, who worship by the Spirit of God and glory in Christ Jesus and put no confidence in the flesh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7" y="0"/>
            <a:ext cx="1218964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7" y="0"/>
            <a:ext cx="1218964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7" y="0"/>
            <a:ext cx="1218964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7" y="0"/>
            <a:ext cx="1218964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7" y="0"/>
            <a:ext cx="1218964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extBox 2"/>
          <p:cNvSpPr txBox="1"/>
          <p:nvPr/>
        </p:nvSpPr>
        <p:spPr>
          <a:xfrm>
            <a:off x="278587" y="192783"/>
            <a:ext cx="10856707" cy="639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254836">
              <a:defRPr sz="47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4600"/>
              <a:t>(Phil 3)</a:t>
            </a:r>
            <a:r>
              <a:rPr sz="4600"/>
              <a:t> </a:t>
            </a:r>
            <a:r>
              <a:rPr b="1" baseline="31999" sz="4600"/>
              <a:t>4 </a:t>
            </a:r>
            <a:r>
              <a:rPr sz="4600"/>
              <a:t>though I myself have reason for confidence in the flesh also. If anyone else thinks he has reason for confidence in the flesh, I have more: </a:t>
            </a:r>
            <a:r>
              <a:rPr b="1" baseline="31999" sz="4600"/>
              <a:t>5</a:t>
            </a:r>
            <a:r>
              <a:rPr sz="4600"/>
              <a:t>circumcised on the eighth day, of the people of Israel, of the tribe of Benjamin, a Hebrew of Hebrews; </a:t>
            </a:r>
            <a:r>
              <a:rPr b="1" baseline="31999" sz="4600"/>
              <a:t>6</a:t>
            </a:r>
            <a:r>
              <a:rPr sz="4600"/>
              <a:t>as to the law, a Pharisee; as to zeal, a persecutor of the church; as to righteousness under the</a:t>
            </a:r>
            <a:r>
              <a:t> law, blameless.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7" y="0"/>
            <a:ext cx="1218964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extBox 2"/>
          <p:cNvSpPr txBox="1"/>
          <p:nvPr/>
        </p:nvSpPr>
        <p:spPr>
          <a:xfrm>
            <a:off x="278587" y="414780"/>
            <a:ext cx="10856707" cy="567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254836">
              <a:defRPr sz="47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4600"/>
              <a:t>(Phil 3:1-17)</a:t>
            </a:r>
            <a:r>
              <a:rPr b="1" baseline="31999" sz="4600"/>
              <a:t>7</a:t>
            </a:r>
            <a:r>
              <a:rPr sz="4600"/>
              <a:t> But whatever gain I had, I counted as loss for the sake of Christ. </a:t>
            </a:r>
            <a:r>
              <a:rPr b="1" baseline="31999" sz="4600"/>
              <a:t>8</a:t>
            </a:r>
            <a:r>
              <a:rPr sz="4600"/>
              <a:t>Indeed, I count everything as loss because of the surpassing worth of knowing Christ Jesus my Lord. For his sake I have suffered the loss of all things and count them as rubbish, in order that I may gain Christ </a:t>
            </a:r>
            <a:r>
              <a:rPr b="1" baseline="31999" sz="4600"/>
              <a:t>9</a:t>
            </a:r>
            <a:r>
              <a:rPr sz="4600"/>
              <a:t>and be found in him,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7" y="0"/>
            <a:ext cx="1218964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extBox 2"/>
          <p:cNvSpPr txBox="1"/>
          <p:nvPr/>
        </p:nvSpPr>
        <p:spPr>
          <a:xfrm>
            <a:off x="278587" y="340781"/>
            <a:ext cx="10856707" cy="567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254836">
              <a:defRPr sz="47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4600"/>
              <a:t>(Phil 31:1-17)</a:t>
            </a:r>
            <a:r>
              <a:rPr b="1" baseline="31999" sz="4600"/>
              <a:t> </a:t>
            </a:r>
            <a:r>
              <a:rPr sz="4600"/>
              <a:t>not having a righteousness of my own that comes from the law, but that which comes through faith in Christ, the righteousness from God that depends on faith </a:t>
            </a:r>
            <a:r>
              <a:rPr b="1" baseline="31999" sz="4600"/>
              <a:t>10</a:t>
            </a:r>
            <a:r>
              <a:rPr sz="4600"/>
              <a:t>that I may know him and the power of his resurrection, and may share his sufferings, becoming like him in his death,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7" y="0"/>
            <a:ext cx="1218964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TextBox 2"/>
          <p:cNvSpPr txBox="1"/>
          <p:nvPr/>
        </p:nvSpPr>
        <p:spPr>
          <a:xfrm>
            <a:off x="278587" y="192783"/>
            <a:ext cx="10856707" cy="567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254836">
              <a:defRPr sz="47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4600"/>
              <a:t>(Phil 3:1-17)</a:t>
            </a:r>
            <a:r>
              <a:rPr b="1" baseline="31999" sz="4600"/>
              <a:t>11 </a:t>
            </a:r>
            <a:r>
              <a:rPr sz="4600"/>
              <a:t>that by any means possible I may attain the resurrection from the dead.</a:t>
            </a:r>
            <a:r>
              <a:rPr b="1" baseline="31999" sz="4600"/>
              <a:t>12 </a:t>
            </a:r>
            <a:r>
              <a:rPr sz="4600"/>
              <a:t>Not that I have already obtained this or am already perfect, but I press on to make it my own, because Christ Jesus has made me his own. </a:t>
            </a:r>
            <a:r>
              <a:rPr b="1" baseline="31999" sz="4600"/>
              <a:t>13</a:t>
            </a:r>
            <a:r>
              <a:rPr sz="4600"/>
              <a:t>Brothers, I do not consider that I have made it my own. But one thing I do: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7" y="0"/>
            <a:ext cx="1218964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2"/>
          <p:cNvSpPr txBox="1"/>
          <p:nvPr/>
        </p:nvSpPr>
        <p:spPr>
          <a:xfrm>
            <a:off x="278587" y="316115"/>
            <a:ext cx="10856707" cy="637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254836">
              <a:defRPr sz="47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4600"/>
              <a:t>(Phil 3:1-17)</a:t>
            </a:r>
            <a:r>
              <a:rPr sz="4600"/>
              <a:t> forgetting what lies behind and straining forward to what lies ahead, </a:t>
            </a:r>
            <a:r>
              <a:rPr b="1" baseline="31999" sz="4600"/>
              <a:t>14 </a:t>
            </a:r>
            <a:r>
              <a:rPr sz="4600"/>
              <a:t>I press on toward the goal for the prize of the upward call of God in Christ Jesus. </a:t>
            </a:r>
            <a:r>
              <a:rPr b="1" baseline="31999" sz="4600"/>
              <a:t>15</a:t>
            </a:r>
            <a:r>
              <a:rPr sz="4600"/>
              <a:t> Let those of us who are mature think this way, and if in anything you think otherwise, God will reveal that also to you.</a:t>
            </a:r>
            <a:endParaRPr sz="46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7" y="0"/>
            <a:ext cx="1218964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extBox 2"/>
          <p:cNvSpPr txBox="1"/>
          <p:nvPr/>
        </p:nvSpPr>
        <p:spPr>
          <a:xfrm>
            <a:off x="290921" y="673778"/>
            <a:ext cx="10856706" cy="358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254836">
              <a:defRPr sz="47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4600"/>
              <a:t>(Phil 3:1-17)</a:t>
            </a:r>
            <a:r>
              <a:rPr b="1" baseline="31999" sz="4600"/>
              <a:t>16</a:t>
            </a:r>
            <a:r>
              <a:rPr sz="4600"/>
              <a:t> Only let us hold true to what we have attained. </a:t>
            </a:r>
            <a:r>
              <a:rPr b="1" baseline="31999" sz="4600"/>
              <a:t>17 </a:t>
            </a:r>
            <a:r>
              <a:rPr sz="4600"/>
              <a:t>Brothers, join in imitating me, and keep your eyes on those who walk according to the example you have in us.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7" y="0"/>
            <a:ext cx="1218964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extBox 2"/>
          <p:cNvSpPr txBox="1"/>
          <p:nvPr/>
        </p:nvSpPr>
        <p:spPr>
          <a:xfrm>
            <a:off x="306760" y="527843"/>
            <a:ext cx="10502611" cy="4980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254836">
              <a:defRPr sz="4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/>
              <a:t>(Phil 3:1-17)</a:t>
            </a:r>
            <a:r>
              <a:t> </a:t>
            </a:r>
            <a:r>
              <a:rPr b="1" baseline="31999"/>
              <a:t>2</a:t>
            </a:r>
            <a:r>
              <a:t>Look out for the dogs, look out for the evildoers, look out for those who mutilate the flesh. </a:t>
            </a:r>
            <a:r>
              <a:rPr b="1" baseline="31999"/>
              <a:t>3</a:t>
            </a:r>
            <a:r>
              <a:t>For we are the circumcision, who worship by the Spirit of God and glory in Christ Jesus and put no confidence in the flesh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