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2000"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96252" indent="-96252">
              <a:buSzPct val="100000"/>
              <a:buAutoNum type="arabicPeriod" startAt="1"/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94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3:12-15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1025957" y="2939924"/>
            <a:ext cx="10140085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60" sz="5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Teamwork makes the plan work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TextBox 2"/>
          <p:cNvSpPr txBox="1"/>
          <p:nvPr/>
        </p:nvSpPr>
        <p:spPr>
          <a:xfrm>
            <a:off x="380030" y="988829"/>
            <a:ext cx="11431940" cy="527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600"/>
              </a:spcBef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12 </a:t>
            </a:r>
            <a:r>
              <a:t>When I send Artemas or Tychicus to you, do your best to come to me at Nicopolis, for I have decided to spend the winter there. </a:t>
            </a:r>
            <a:r>
              <a:rPr b="1"/>
              <a:t>13 </a:t>
            </a:r>
            <a:r>
              <a:t>Do your best to speed Zenas the lawyer and Apollos on their way; see that they lack nothing. </a:t>
            </a:r>
            <a:r>
              <a:rPr b="1"/>
              <a:t>14 </a:t>
            </a:r>
            <a:r>
              <a:t>And let our people learn to devote themselves to good works, so as to help cases of urgent need, and not be unfruitful. </a:t>
            </a:r>
            <a:r>
              <a:rPr b="1"/>
              <a:t>15 </a:t>
            </a:r>
            <a:r>
              <a:t>All who are with me send greetings to you. Greet those who love us in the faith. Grace be with you all.</a:t>
            </a:r>
          </a:p>
        </p:txBody>
      </p:sp>
      <p:sp>
        <p:nvSpPr>
          <p:cNvPr id="44" name="Titus 3:12-15 (ESV)"/>
          <p:cNvSpPr txBox="1"/>
          <p:nvPr/>
        </p:nvSpPr>
        <p:spPr>
          <a:xfrm>
            <a:off x="402846" y="19538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3:12-15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380030" y="988829"/>
            <a:ext cx="11431940" cy="294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600"/>
              </a:spcBef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 9 </a:t>
            </a:r>
            <a:r>
              <a:t>But he said to me, “My grace is sufficient for you, for my power is made perfect in weakness.” Therefore I will boast all the more gladly of my weaknesses, so that the power of Christ may rest upon me.</a:t>
            </a:r>
          </a:p>
        </p:txBody>
      </p:sp>
      <p:sp>
        <p:nvSpPr>
          <p:cNvPr id="50" name="2 Cor 12:9 (ESV)"/>
          <p:cNvSpPr txBox="1"/>
          <p:nvPr/>
        </p:nvSpPr>
        <p:spPr>
          <a:xfrm>
            <a:off x="402846" y="19538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2 Cor 12:9 (ESV)</a:t>
            </a:r>
          </a:p>
        </p:txBody>
      </p:sp>
      <p:sp>
        <p:nvSpPr>
          <p:cNvPr id="51" name="Phil 4:13 (ESV)"/>
          <p:cNvSpPr txBox="1"/>
          <p:nvPr/>
        </p:nvSpPr>
        <p:spPr>
          <a:xfrm>
            <a:off x="402846" y="3965864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Phil 4:13 (ESV)</a:t>
            </a:r>
          </a:p>
        </p:txBody>
      </p:sp>
      <p:sp>
        <p:nvSpPr>
          <p:cNvPr id="52" name="TextBox 2"/>
          <p:cNvSpPr txBox="1"/>
          <p:nvPr/>
        </p:nvSpPr>
        <p:spPr>
          <a:xfrm>
            <a:off x="380030" y="4759313"/>
            <a:ext cx="10808469" cy="123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600"/>
              </a:spcBef>
              <a:defRPr b="1"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13 </a:t>
            </a:r>
            <a:r>
              <a:rPr b="0" sz="1200"/>
              <a:t> </a:t>
            </a:r>
            <a:r>
              <a:rPr b="0"/>
              <a:t>I can do all things through him who strengthens 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TextBox 9"/>
          <p:cNvSpPr txBox="1"/>
          <p:nvPr/>
        </p:nvSpPr>
        <p:spPr>
          <a:xfrm>
            <a:off x="668481" y="1749898"/>
            <a:ext cx="10811495" cy="146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Every member of the church is to bring their service for God’s kingdom</a:t>
            </a:r>
          </a:p>
        </p:txBody>
      </p:sp>
      <p:sp>
        <p:nvSpPr>
          <p:cNvPr id="5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TextBox 28"/>
          <p:cNvSpPr txBox="1"/>
          <p:nvPr/>
        </p:nvSpPr>
        <p:spPr>
          <a:xfrm>
            <a:off x="537844" y="278887"/>
            <a:ext cx="1079400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06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Discraction, Deception,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TextBox 9"/>
          <p:cNvSpPr txBox="1"/>
          <p:nvPr/>
        </p:nvSpPr>
        <p:spPr>
          <a:xfrm>
            <a:off x="668481" y="1749898"/>
            <a:ext cx="10811495" cy="2983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pPr>
            <a:r>
              <a:t>Every member of the church is to bring their service for God’s kingdom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pPr>
            <a:r>
              <a:t>Part of our calling is to build relationships and have fellowship</a:t>
            </a:r>
          </a:p>
        </p:txBody>
      </p:sp>
      <p:sp>
        <p:nvSpPr>
          <p:cNvPr id="6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" name="TextBox 28"/>
          <p:cNvSpPr txBox="1"/>
          <p:nvPr/>
        </p:nvSpPr>
        <p:spPr>
          <a:xfrm>
            <a:off x="537844" y="278887"/>
            <a:ext cx="1079400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06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Discraction, Deception,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TextBox 2"/>
          <p:cNvSpPr txBox="1"/>
          <p:nvPr/>
        </p:nvSpPr>
        <p:spPr>
          <a:xfrm>
            <a:off x="252745" y="918446"/>
            <a:ext cx="11686510" cy="5412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600"/>
              </a:spcBef>
              <a:defRPr sz="3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42 </a:t>
            </a:r>
            <a:r>
              <a:t>And they devoted themselves to the apostles' teaching and the fellowship, to the breaking of bread and the prayers. </a:t>
            </a:r>
            <a:r>
              <a:rPr b="1"/>
              <a:t>43 </a:t>
            </a:r>
            <a:r>
              <a:t>And awe came upon every soul, and many wonders and signs were being done through the apostles. </a:t>
            </a:r>
            <a:r>
              <a:rPr b="1"/>
              <a:t>44 </a:t>
            </a:r>
            <a:r>
              <a:t>And all who believed were together and had all things in common. </a:t>
            </a:r>
            <a:r>
              <a:rPr b="1"/>
              <a:t>45 </a:t>
            </a:r>
            <a:r>
              <a:t>And they were selling their possessions and belongings and distributing the proceeds to all, as any had need. </a:t>
            </a:r>
            <a:r>
              <a:rPr b="1"/>
              <a:t>46 </a:t>
            </a:r>
            <a:r>
              <a:t>And day by day, attending the temple together and breaking bread in their homes, they received their food with glad and generous hearts</a:t>
            </a:r>
          </a:p>
        </p:txBody>
      </p:sp>
      <p:sp>
        <p:nvSpPr>
          <p:cNvPr id="68" name="Acts 2:42-46 (ESV)"/>
          <p:cNvSpPr txBox="1"/>
          <p:nvPr/>
        </p:nvSpPr>
        <p:spPr>
          <a:xfrm>
            <a:off x="189275" y="76729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Acts 2:42-46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9"/>
          <p:cNvSpPr txBox="1"/>
          <p:nvPr/>
        </p:nvSpPr>
        <p:spPr>
          <a:xfrm>
            <a:off x="407471" y="1483657"/>
            <a:ext cx="11011207" cy="2122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3" indent="-785393">
              <a:lnSpc>
                <a:spcPct val="13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lvl1pPr>
            <a:lvl2pPr marL="785393" indent="-785393">
              <a:lnSpc>
                <a:spcPct val="130000"/>
              </a:lnSpc>
              <a:buSzPct val="100000"/>
              <a:buAutoNum type="arabicParenR" startAt="2"/>
              <a:defRPr sz="4000">
                <a:solidFill>
                  <a:srgbClr val="FFFFFF"/>
                </a:solidFill>
              </a:defRPr>
            </a:lvl2pPr>
          </a:lstStyle>
          <a:p>
            <a:pPr/>
            <a:r>
              <a:t>How is your service to the kingdom and to outside world look lately?</a:t>
            </a:r>
          </a:p>
          <a:p>
            <a:pPr lvl="1"/>
            <a:r>
              <a:t>Are you intentionally building relationships?  </a:t>
            </a:r>
          </a:p>
        </p:txBody>
      </p:sp>
      <p:sp>
        <p:nvSpPr>
          <p:cNvPr id="7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Rectangle 4"/>
          <p:cNvSpPr/>
          <p:nvPr/>
        </p:nvSpPr>
        <p:spPr>
          <a:xfrm>
            <a:off x="-21772" y="3760544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a Longing for Jesus"/>
          <p:cNvSpPr txBox="1"/>
          <p:nvPr/>
        </p:nvSpPr>
        <p:spPr>
          <a:xfrm>
            <a:off x="655274" y="3386628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Point</a:t>
            </a:r>
          </a:p>
        </p:txBody>
      </p:sp>
      <p:sp>
        <p:nvSpPr>
          <p:cNvPr id="77" name="TextBox 9"/>
          <p:cNvSpPr txBox="1"/>
          <p:nvPr/>
        </p:nvSpPr>
        <p:spPr>
          <a:xfrm>
            <a:off x="507327" y="4762789"/>
            <a:ext cx="10811495" cy="2011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Pray to God for serving hearts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Pray for deep relationships to be established in our lives</a:t>
            </a:r>
          </a:p>
        </p:txBody>
      </p:sp>
      <p:sp>
        <p:nvSpPr>
          <p:cNvPr id="78" name="TextBox 28"/>
          <p:cNvSpPr txBox="1"/>
          <p:nvPr/>
        </p:nvSpPr>
        <p:spPr>
          <a:xfrm>
            <a:off x="537844" y="278887"/>
            <a:ext cx="1079400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06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Discraction, Deception,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