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 id="2147483673" r:id="rId6"/>
    <p:sldMasterId id="2147483661" r:id="rId7"/>
  </p:sldMasterIdLst>
  <p:notesMasterIdLst>
    <p:notesMasterId r:id="rId21"/>
  </p:notesMasterIdLst>
  <p:sldIdLst>
    <p:sldId id="305" r:id="rId8"/>
    <p:sldId id="275" r:id="rId9"/>
    <p:sldId id="343" r:id="rId10"/>
    <p:sldId id="345" r:id="rId11"/>
    <p:sldId id="347" r:id="rId12"/>
    <p:sldId id="348" r:id="rId13"/>
    <p:sldId id="349" r:id="rId14"/>
    <p:sldId id="350" r:id="rId15"/>
    <p:sldId id="351" r:id="rId16"/>
    <p:sldId id="352" r:id="rId17"/>
    <p:sldId id="353" r:id="rId18"/>
    <p:sldId id="354" r:id="rId19"/>
    <p:sldId id="32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FEC414-91D1-4FE4-9315-175C6408F39B}" v="21" dt="2025-10-04T14:02:31.6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snapToGrid="0" snapToObjects="1">
      <p:cViewPr varScale="1">
        <p:scale>
          <a:sx n="64" d="100"/>
          <a:sy n="64" d="100"/>
        </p:scale>
        <p:origin x="954" y="78"/>
      </p:cViewPr>
      <p:guideLst>
        <p:guide orient="horz" pos="16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strie Cloete" userId="57c8a8ff6e646b77" providerId="LiveId" clId="{F0D173B6-0E7C-418C-8879-F099D5D28FA0}"/>
    <pc:docChg chg="custSel addSld delSld modSld sldOrd">
      <pc:chgData name="Hestrie Cloete" userId="57c8a8ff6e646b77" providerId="LiveId" clId="{F0D173B6-0E7C-418C-8879-F099D5D28FA0}" dt="2025-10-04T14:03:31.522" v="538" actId="478"/>
      <pc:docMkLst>
        <pc:docMk/>
      </pc:docMkLst>
      <pc:sldChg chg="modSp mod">
        <pc:chgData name="Hestrie Cloete" userId="57c8a8ff6e646b77" providerId="LiveId" clId="{F0D173B6-0E7C-418C-8879-F099D5D28FA0}" dt="2025-10-04T13:53:13.049" v="267" actId="20577"/>
        <pc:sldMkLst>
          <pc:docMk/>
          <pc:sldMk cId="2638961023" sldId="275"/>
        </pc:sldMkLst>
        <pc:spChg chg="mod">
          <ac:chgData name="Hestrie Cloete" userId="57c8a8ff6e646b77" providerId="LiveId" clId="{F0D173B6-0E7C-418C-8879-F099D5D28FA0}" dt="2025-10-04T13:53:13.049" v="267" actId="20577"/>
          <ac:spMkLst>
            <pc:docMk/>
            <pc:sldMk cId="2638961023" sldId="275"/>
            <ac:spMk id="3" creationId="{00000000-0000-0000-0000-000000000000}"/>
          </ac:spMkLst>
        </pc:spChg>
        <pc:spChg chg="mod">
          <ac:chgData name="Hestrie Cloete" userId="57c8a8ff6e646b77" providerId="LiveId" clId="{F0D173B6-0E7C-418C-8879-F099D5D28FA0}" dt="2025-10-04T13:36:06.063" v="21" actId="20577"/>
          <ac:spMkLst>
            <pc:docMk/>
            <pc:sldMk cId="2638961023" sldId="275"/>
            <ac:spMk id="5" creationId="{5186FB5B-AE82-3AFF-0725-96D3FF433CD5}"/>
          </ac:spMkLst>
        </pc:spChg>
      </pc:sldChg>
      <pc:sldChg chg="modSp mod">
        <pc:chgData name="Hestrie Cloete" userId="57c8a8ff6e646b77" providerId="LiveId" clId="{F0D173B6-0E7C-418C-8879-F099D5D28FA0}" dt="2025-10-04T13:53:47.764" v="317" actId="1076"/>
        <pc:sldMkLst>
          <pc:docMk/>
          <pc:sldMk cId="2786010503" sldId="305"/>
        </pc:sldMkLst>
        <pc:spChg chg="mod">
          <ac:chgData name="Hestrie Cloete" userId="57c8a8ff6e646b77" providerId="LiveId" clId="{F0D173B6-0E7C-418C-8879-F099D5D28FA0}" dt="2025-10-04T13:53:47.764" v="317" actId="1076"/>
          <ac:spMkLst>
            <pc:docMk/>
            <pc:sldMk cId="2786010503" sldId="305"/>
            <ac:spMk id="2" creationId="{00000000-0000-0000-0000-000000000000}"/>
          </ac:spMkLst>
        </pc:spChg>
        <pc:spChg chg="mod">
          <ac:chgData name="Hestrie Cloete" userId="57c8a8ff6e646b77" providerId="LiveId" clId="{F0D173B6-0E7C-418C-8879-F099D5D28FA0}" dt="2025-10-04T13:53:07.911" v="265" actId="20577"/>
          <ac:spMkLst>
            <pc:docMk/>
            <pc:sldMk cId="2786010503" sldId="305"/>
            <ac:spMk id="3" creationId="{5309FB40-9C95-34F8-C391-F1981D101258}"/>
          </ac:spMkLst>
        </pc:spChg>
      </pc:sldChg>
      <pc:sldChg chg="delSp modSp mod">
        <pc:chgData name="Hestrie Cloete" userId="57c8a8ff6e646b77" providerId="LiveId" clId="{F0D173B6-0E7C-418C-8879-F099D5D28FA0}" dt="2025-10-04T14:03:31.522" v="538" actId="478"/>
        <pc:sldMkLst>
          <pc:docMk/>
          <pc:sldMk cId="4162558755" sldId="324"/>
        </pc:sldMkLst>
        <pc:spChg chg="del mod">
          <ac:chgData name="Hestrie Cloete" userId="57c8a8ff6e646b77" providerId="LiveId" clId="{F0D173B6-0E7C-418C-8879-F099D5D28FA0}" dt="2025-10-04T14:03:27.047" v="537" actId="478"/>
          <ac:spMkLst>
            <pc:docMk/>
            <pc:sldMk cId="4162558755" sldId="324"/>
            <ac:spMk id="2" creationId="{C1614191-D6C1-96BF-DF22-33BD589D72FC}"/>
          </ac:spMkLst>
        </pc:spChg>
        <pc:spChg chg="mod">
          <ac:chgData name="Hestrie Cloete" userId="57c8a8ff6e646b77" providerId="LiveId" clId="{F0D173B6-0E7C-418C-8879-F099D5D28FA0}" dt="2025-10-04T14:02:58.543" v="535" actId="20577"/>
          <ac:spMkLst>
            <pc:docMk/>
            <pc:sldMk cId="4162558755" sldId="324"/>
            <ac:spMk id="3" creationId="{999EB20F-DB34-E5CE-B04C-E67D5089D414}"/>
          </ac:spMkLst>
        </pc:spChg>
        <pc:spChg chg="del mod">
          <ac:chgData name="Hestrie Cloete" userId="57c8a8ff6e646b77" providerId="LiveId" clId="{F0D173B6-0E7C-418C-8879-F099D5D28FA0}" dt="2025-10-04T14:03:31.522" v="538" actId="478"/>
          <ac:spMkLst>
            <pc:docMk/>
            <pc:sldMk cId="4162558755" sldId="324"/>
            <ac:spMk id="4" creationId="{CECFEA64-7F1E-63B2-F333-73D7816052B1}"/>
          </ac:spMkLst>
        </pc:spChg>
      </pc:sldChg>
      <pc:sldChg chg="del">
        <pc:chgData name="Hestrie Cloete" userId="57c8a8ff6e646b77" providerId="LiveId" clId="{F0D173B6-0E7C-418C-8879-F099D5D28FA0}" dt="2025-10-04T13:36:32.216" v="22" actId="2696"/>
        <pc:sldMkLst>
          <pc:docMk/>
          <pc:sldMk cId="3188876028" sldId="326"/>
        </pc:sldMkLst>
      </pc:sldChg>
      <pc:sldChg chg="del">
        <pc:chgData name="Hestrie Cloete" userId="57c8a8ff6e646b77" providerId="LiveId" clId="{F0D173B6-0E7C-418C-8879-F099D5D28FA0}" dt="2025-10-04T13:48:32.202" v="216" actId="2696"/>
        <pc:sldMkLst>
          <pc:docMk/>
          <pc:sldMk cId="3653108083" sldId="339"/>
        </pc:sldMkLst>
      </pc:sldChg>
      <pc:sldChg chg="del">
        <pc:chgData name="Hestrie Cloete" userId="57c8a8ff6e646b77" providerId="LiveId" clId="{F0D173B6-0E7C-418C-8879-F099D5D28FA0}" dt="2025-10-04T13:48:35.150" v="218" actId="47"/>
        <pc:sldMkLst>
          <pc:docMk/>
          <pc:sldMk cId="370374488" sldId="340"/>
        </pc:sldMkLst>
      </pc:sldChg>
      <pc:sldChg chg="del">
        <pc:chgData name="Hestrie Cloete" userId="57c8a8ff6e646b77" providerId="LiveId" clId="{F0D173B6-0E7C-418C-8879-F099D5D28FA0}" dt="2025-10-04T13:48:38.439" v="220" actId="47"/>
        <pc:sldMkLst>
          <pc:docMk/>
          <pc:sldMk cId="2580726857" sldId="341"/>
        </pc:sldMkLst>
      </pc:sldChg>
      <pc:sldChg chg="del">
        <pc:chgData name="Hestrie Cloete" userId="57c8a8ff6e646b77" providerId="LiveId" clId="{F0D173B6-0E7C-418C-8879-F099D5D28FA0}" dt="2025-10-04T13:48:37.090" v="219" actId="47"/>
        <pc:sldMkLst>
          <pc:docMk/>
          <pc:sldMk cId="1337475743" sldId="342"/>
        </pc:sldMkLst>
      </pc:sldChg>
      <pc:sldChg chg="modSp mod">
        <pc:chgData name="Hestrie Cloete" userId="57c8a8ff6e646b77" providerId="LiveId" clId="{F0D173B6-0E7C-418C-8879-F099D5D28FA0}" dt="2025-10-04T13:39:13.471" v="44" actId="123"/>
        <pc:sldMkLst>
          <pc:docMk/>
          <pc:sldMk cId="566581030" sldId="343"/>
        </pc:sldMkLst>
        <pc:spChg chg="mod">
          <ac:chgData name="Hestrie Cloete" userId="57c8a8ff6e646b77" providerId="LiveId" clId="{F0D173B6-0E7C-418C-8879-F099D5D28FA0}" dt="2025-10-04T13:36:56.011" v="27" actId="20577"/>
          <ac:spMkLst>
            <pc:docMk/>
            <pc:sldMk cId="566581030" sldId="343"/>
            <ac:spMk id="3" creationId="{A9044940-54B3-9AFD-2013-DFA843406911}"/>
          </ac:spMkLst>
        </pc:spChg>
        <pc:spChg chg="mod">
          <ac:chgData name="Hestrie Cloete" userId="57c8a8ff6e646b77" providerId="LiveId" clId="{F0D173B6-0E7C-418C-8879-F099D5D28FA0}" dt="2025-10-04T13:39:13.471" v="44" actId="123"/>
          <ac:spMkLst>
            <pc:docMk/>
            <pc:sldMk cId="566581030" sldId="343"/>
            <ac:spMk id="5" creationId="{BC3CFC21-0415-B707-DDE3-AE622E46576E}"/>
          </ac:spMkLst>
        </pc:spChg>
      </pc:sldChg>
      <pc:sldChg chg="del">
        <pc:chgData name="Hestrie Cloete" userId="57c8a8ff6e646b77" providerId="LiveId" clId="{F0D173B6-0E7C-418C-8879-F099D5D28FA0}" dt="2025-10-04T13:48:33.590" v="217" actId="47"/>
        <pc:sldMkLst>
          <pc:docMk/>
          <pc:sldMk cId="2176374426" sldId="344"/>
        </pc:sldMkLst>
      </pc:sldChg>
      <pc:sldChg chg="modSp add del mod">
        <pc:chgData name="Hestrie Cloete" userId="57c8a8ff6e646b77" providerId="LiveId" clId="{F0D173B6-0E7C-418C-8879-F099D5D28FA0}" dt="2025-10-04T13:39:20.184" v="45" actId="47"/>
        <pc:sldMkLst>
          <pc:docMk/>
          <pc:sldMk cId="912458532" sldId="345"/>
        </pc:sldMkLst>
        <pc:spChg chg="mod">
          <ac:chgData name="Hestrie Cloete" userId="57c8a8ff6e646b77" providerId="LiveId" clId="{F0D173B6-0E7C-418C-8879-F099D5D28FA0}" dt="2025-10-04T13:38:04.818" v="36" actId="20577"/>
          <ac:spMkLst>
            <pc:docMk/>
            <pc:sldMk cId="912458532" sldId="345"/>
            <ac:spMk id="3" creationId="{BF916C63-CC55-7FDC-95EA-C4D432C83F3B}"/>
          </ac:spMkLst>
        </pc:spChg>
        <pc:spChg chg="mod">
          <ac:chgData name="Hestrie Cloete" userId="57c8a8ff6e646b77" providerId="LiveId" clId="{F0D173B6-0E7C-418C-8879-F099D5D28FA0}" dt="2025-10-04T13:38:51.335" v="38"/>
          <ac:spMkLst>
            <pc:docMk/>
            <pc:sldMk cId="912458532" sldId="345"/>
            <ac:spMk id="5" creationId="{EC3AD4B9-31CC-FC5A-3C50-B9396D8A9AA0}"/>
          </ac:spMkLst>
        </pc:spChg>
      </pc:sldChg>
      <pc:sldChg chg="modSp add mod">
        <pc:chgData name="Hestrie Cloete" userId="57c8a8ff6e646b77" providerId="LiveId" clId="{F0D173B6-0E7C-418C-8879-F099D5D28FA0}" dt="2025-10-04T13:40:02.758" v="52" actId="20577"/>
        <pc:sldMkLst>
          <pc:docMk/>
          <pc:sldMk cId="2416266559" sldId="345"/>
        </pc:sldMkLst>
        <pc:spChg chg="mod">
          <ac:chgData name="Hestrie Cloete" userId="57c8a8ff6e646b77" providerId="LiveId" clId="{F0D173B6-0E7C-418C-8879-F099D5D28FA0}" dt="2025-10-04T13:40:02.758" v="52" actId="20577"/>
          <ac:spMkLst>
            <pc:docMk/>
            <pc:sldMk cId="2416266559" sldId="345"/>
            <ac:spMk id="3" creationId="{861A9331-C5B1-2353-BA21-FF06FB331514}"/>
          </ac:spMkLst>
        </pc:spChg>
        <pc:spChg chg="mod">
          <ac:chgData name="Hestrie Cloete" userId="57c8a8ff6e646b77" providerId="LiveId" clId="{F0D173B6-0E7C-418C-8879-F099D5D28FA0}" dt="2025-10-04T13:39:55.653" v="50" actId="113"/>
          <ac:spMkLst>
            <pc:docMk/>
            <pc:sldMk cId="2416266559" sldId="345"/>
            <ac:spMk id="5" creationId="{3728500A-50D3-A515-489F-D62D6AC1F3DB}"/>
          </ac:spMkLst>
        </pc:spChg>
      </pc:sldChg>
      <pc:sldChg chg="add del">
        <pc:chgData name="Hestrie Cloete" userId="57c8a8ff6e646b77" providerId="LiveId" clId="{F0D173B6-0E7C-418C-8879-F099D5D28FA0}" dt="2025-10-04T13:40:59.736" v="54" actId="47"/>
        <pc:sldMkLst>
          <pc:docMk/>
          <pc:sldMk cId="1525827123" sldId="346"/>
        </pc:sldMkLst>
      </pc:sldChg>
      <pc:sldChg chg="modSp add del mod">
        <pc:chgData name="Hestrie Cloete" userId="57c8a8ff6e646b77" providerId="LiveId" clId="{F0D173B6-0E7C-418C-8879-F099D5D28FA0}" dt="2025-10-04T13:42:51.415" v="83" actId="47"/>
        <pc:sldMkLst>
          <pc:docMk/>
          <pc:sldMk cId="2006236322" sldId="346"/>
        </pc:sldMkLst>
        <pc:spChg chg="mod">
          <ac:chgData name="Hestrie Cloete" userId="57c8a8ff6e646b77" providerId="LiveId" clId="{F0D173B6-0E7C-418C-8879-F099D5D28FA0}" dt="2025-10-04T13:41:20.434" v="58" actId="113"/>
          <ac:spMkLst>
            <pc:docMk/>
            <pc:sldMk cId="2006236322" sldId="346"/>
            <ac:spMk id="3" creationId="{19B28E01-8919-2D5D-0FA4-ABEAF30D9AD3}"/>
          </ac:spMkLst>
        </pc:spChg>
        <pc:spChg chg="mod">
          <ac:chgData name="Hestrie Cloete" userId="57c8a8ff6e646b77" providerId="LiveId" clId="{F0D173B6-0E7C-418C-8879-F099D5D28FA0}" dt="2025-10-04T13:41:40.309" v="61" actId="255"/>
          <ac:spMkLst>
            <pc:docMk/>
            <pc:sldMk cId="2006236322" sldId="346"/>
            <ac:spMk id="5" creationId="{7586809F-0F6C-0BC4-C4E7-F86AC37F144C}"/>
          </ac:spMkLst>
        </pc:spChg>
      </pc:sldChg>
      <pc:sldChg chg="modSp add mod">
        <pc:chgData name="Hestrie Cloete" userId="57c8a8ff6e646b77" providerId="LiveId" clId="{F0D173B6-0E7C-418C-8879-F099D5D28FA0}" dt="2025-10-04T13:42:02.411" v="82" actId="20577"/>
        <pc:sldMkLst>
          <pc:docMk/>
          <pc:sldMk cId="486058040" sldId="347"/>
        </pc:sldMkLst>
        <pc:spChg chg="mod">
          <ac:chgData name="Hestrie Cloete" userId="57c8a8ff6e646b77" providerId="LiveId" clId="{F0D173B6-0E7C-418C-8879-F099D5D28FA0}" dt="2025-10-04T13:42:02.411" v="82" actId="20577"/>
          <ac:spMkLst>
            <pc:docMk/>
            <pc:sldMk cId="486058040" sldId="347"/>
            <ac:spMk id="3" creationId="{02BAA278-8B4F-DDA1-B7B0-FBF7818BD836}"/>
          </ac:spMkLst>
        </pc:spChg>
      </pc:sldChg>
      <pc:sldChg chg="modSp add mod ord">
        <pc:chgData name="Hestrie Cloete" userId="57c8a8ff6e646b77" providerId="LiveId" clId="{F0D173B6-0E7C-418C-8879-F099D5D28FA0}" dt="2025-10-04T13:52:24.390" v="263"/>
        <pc:sldMkLst>
          <pc:docMk/>
          <pc:sldMk cId="1106438027" sldId="348"/>
        </pc:sldMkLst>
        <pc:spChg chg="mod">
          <ac:chgData name="Hestrie Cloete" userId="57c8a8ff6e646b77" providerId="LiveId" clId="{F0D173B6-0E7C-418C-8879-F099D5D28FA0}" dt="2025-10-04T13:43:12.808" v="104" actId="20577"/>
          <ac:spMkLst>
            <pc:docMk/>
            <pc:sldMk cId="1106438027" sldId="348"/>
            <ac:spMk id="3" creationId="{99A27352-8208-D5B8-70AF-0B20B7650E8F}"/>
          </ac:spMkLst>
        </pc:spChg>
        <pc:spChg chg="mod">
          <ac:chgData name="Hestrie Cloete" userId="57c8a8ff6e646b77" providerId="LiveId" clId="{F0D173B6-0E7C-418C-8879-F099D5D28FA0}" dt="2025-10-04T13:44:13.710" v="107" actId="255"/>
          <ac:spMkLst>
            <pc:docMk/>
            <pc:sldMk cId="1106438027" sldId="348"/>
            <ac:spMk id="5" creationId="{263742AB-C4C5-67F2-F834-B5DB72808D0B}"/>
          </ac:spMkLst>
        </pc:spChg>
      </pc:sldChg>
      <pc:sldChg chg="modSp add mod ord">
        <pc:chgData name="Hestrie Cloete" userId="57c8a8ff6e646b77" providerId="LiveId" clId="{F0D173B6-0E7C-418C-8879-F099D5D28FA0}" dt="2025-10-04T13:45:17.409" v="118" actId="255"/>
        <pc:sldMkLst>
          <pc:docMk/>
          <pc:sldMk cId="1588661488" sldId="349"/>
        </pc:sldMkLst>
        <pc:spChg chg="mod">
          <ac:chgData name="Hestrie Cloete" userId="57c8a8ff6e646b77" providerId="LiveId" clId="{F0D173B6-0E7C-418C-8879-F099D5D28FA0}" dt="2025-10-04T13:44:58.819" v="114" actId="20577"/>
          <ac:spMkLst>
            <pc:docMk/>
            <pc:sldMk cId="1588661488" sldId="349"/>
            <ac:spMk id="3" creationId="{3188B519-7434-8B5F-2EF4-41101F92669E}"/>
          </ac:spMkLst>
        </pc:spChg>
        <pc:spChg chg="mod">
          <ac:chgData name="Hestrie Cloete" userId="57c8a8ff6e646b77" providerId="LiveId" clId="{F0D173B6-0E7C-418C-8879-F099D5D28FA0}" dt="2025-10-04T13:45:17.409" v="118" actId="255"/>
          <ac:spMkLst>
            <pc:docMk/>
            <pc:sldMk cId="1588661488" sldId="349"/>
            <ac:spMk id="5" creationId="{8A3DA592-4473-350F-E286-26FB680567E4}"/>
          </ac:spMkLst>
        </pc:spChg>
      </pc:sldChg>
      <pc:sldChg chg="modSp add mod">
        <pc:chgData name="Hestrie Cloete" userId="57c8a8ff6e646b77" providerId="LiveId" clId="{F0D173B6-0E7C-418C-8879-F099D5D28FA0}" dt="2025-10-04T13:46:19.745" v="154" actId="123"/>
        <pc:sldMkLst>
          <pc:docMk/>
          <pc:sldMk cId="3027609826" sldId="350"/>
        </pc:sldMkLst>
        <pc:spChg chg="mod">
          <ac:chgData name="Hestrie Cloete" userId="57c8a8ff6e646b77" providerId="LiveId" clId="{F0D173B6-0E7C-418C-8879-F099D5D28FA0}" dt="2025-10-04T13:46:00.909" v="150" actId="20577"/>
          <ac:spMkLst>
            <pc:docMk/>
            <pc:sldMk cId="3027609826" sldId="350"/>
            <ac:spMk id="3" creationId="{81CBC678-7603-085F-EF99-9A691F70BA37}"/>
          </ac:spMkLst>
        </pc:spChg>
        <pc:spChg chg="mod">
          <ac:chgData name="Hestrie Cloete" userId="57c8a8ff6e646b77" providerId="LiveId" clId="{F0D173B6-0E7C-418C-8879-F099D5D28FA0}" dt="2025-10-04T13:46:19.745" v="154" actId="123"/>
          <ac:spMkLst>
            <pc:docMk/>
            <pc:sldMk cId="3027609826" sldId="350"/>
            <ac:spMk id="5" creationId="{CA91B8B0-1318-6719-8019-390DA153C4ED}"/>
          </ac:spMkLst>
        </pc:spChg>
      </pc:sldChg>
      <pc:sldChg chg="modSp add mod ord">
        <pc:chgData name="Hestrie Cloete" userId="57c8a8ff6e646b77" providerId="LiveId" clId="{F0D173B6-0E7C-418C-8879-F099D5D28FA0}" dt="2025-10-04T13:47:07.239" v="164" actId="123"/>
        <pc:sldMkLst>
          <pc:docMk/>
          <pc:sldMk cId="830759031" sldId="351"/>
        </pc:sldMkLst>
        <pc:spChg chg="mod">
          <ac:chgData name="Hestrie Cloete" userId="57c8a8ff6e646b77" providerId="LiveId" clId="{F0D173B6-0E7C-418C-8879-F099D5D28FA0}" dt="2025-10-04T13:46:51.258" v="159" actId="20577"/>
          <ac:spMkLst>
            <pc:docMk/>
            <pc:sldMk cId="830759031" sldId="351"/>
            <ac:spMk id="3" creationId="{61A22D7C-47D7-CA47-19D4-E3E3A9DEA9AB}"/>
          </ac:spMkLst>
        </pc:spChg>
        <pc:spChg chg="mod">
          <ac:chgData name="Hestrie Cloete" userId="57c8a8ff6e646b77" providerId="LiveId" clId="{F0D173B6-0E7C-418C-8879-F099D5D28FA0}" dt="2025-10-04T13:47:07.239" v="164" actId="123"/>
          <ac:spMkLst>
            <pc:docMk/>
            <pc:sldMk cId="830759031" sldId="351"/>
            <ac:spMk id="5" creationId="{6B1AE552-B04E-FE81-661B-641ACE38EBDE}"/>
          </ac:spMkLst>
        </pc:spChg>
      </pc:sldChg>
      <pc:sldChg chg="modSp add mod">
        <pc:chgData name="Hestrie Cloete" userId="57c8a8ff6e646b77" providerId="LiveId" clId="{F0D173B6-0E7C-418C-8879-F099D5D28FA0}" dt="2025-10-04T13:48:17.980" v="215" actId="255"/>
        <pc:sldMkLst>
          <pc:docMk/>
          <pc:sldMk cId="3318507201" sldId="352"/>
        </pc:sldMkLst>
        <pc:spChg chg="mod">
          <ac:chgData name="Hestrie Cloete" userId="57c8a8ff6e646b77" providerId="LiveId" clId="{F0D173B6-0E7C-418C-8879-F099D5D28FA0}" dt="2025-10-04T13:48:09.017" v="212" actId="20577"/>
          <ac:spMkLst>
            <pc:docMk/>
            <pc:sldMk cId="3318507201" sldId="352"/>
            <ac:spMk id="3" creationId="{FACEC9C0-1E32-4B79-792C-FAA00D902DB4}"/>
          </ac:spMkLst>
        </pc:spChg>
        <pc:spChg chg="mod">
          <ac:chgData name="Hestrie Cloete" userId="57c8a8ff6e646b77" providerId="LiveId" clId="{F0D173B6-0E7C-418C-8879-F099D5D28FA0}" dt="2025-10-04T13:48:17.980" v="215" actId="255"/>
          <ac:spMkLst>
            <pc:docMk/>
            <pc:sldMk cId="3318507201" sldId="352"/>
            <ac:spMk id="5" creationId="{2AF86D10-1E10-DD04-EB5C-F9E6558C37B3}"/>
          </ac:spMkLst>
        </pc:spChg>
      </pc:sldChg>
      <pc:sldChg chg="modSp add mod ord">
        <pc:chgData name="Hestrie Cloete" userId="57c8a8ff6e646b77" providerId="LiveId" clId="{F0D173B6-0E7C-418C-8879-F099D5D28FA0}" dt="2025-10-04T13:49:15.683" v="229" actId="255"/>
        <pc:sldMkLst>
          <pc:docMk/>
          <pc:sldMk cId="3813279976" sldId="353"/>
        </pc:sldMkLst>
        <pc:spChg chg="mod">
          <ac:chgData name="Hestrie Cloete" userId="57c8a8ff6e646b77" providerId="LiveId" clId="{F0D173B6-0E7C-418C-8879-F099D5D28FA0}" dt="2025-10-04T13:49:02.948" v="225" actId="20577"/>
          <ac:spMkLst>
            <pc:docMk/>
            <pc:sldMk cId="3813279976" sldId="353"/>
            <ac:spMk id="3" creationId="{E82F1913-C4CB-E32D-3BFA-3EB36A5F9C33}"/>
          </ac:spMkLst>
        </pc:spChg>
        <pc:spChg chg="mod">
          <ac:chgData name="Hestrie Cloete" userId="57c8a8ff6e646b77" providerId="LiveId" clId="{F0D173B6-0E7C-418C-8879-F099D5D28FA0}" dt="2025-10-04T13:49:15.683" v="229" actId="255"/>
          <ac:spMkLst>
            <pc:docMk/>
            <pc:sldMk cId="3813279976" sldId="353"/>
            <ac:spMk id="5" creationId="{0CB6799D-1FD2-BF9C-83B6-D8EA490B1A04}"/>
          </ac:spMkLst>
        </pc:spChg>
      </pc:sldChg>
      <pc:sldChg chg="modSp add mod">
        <pc:chgData name="Hestrie Cloete" userId="57c8a8ff6e646b77" providerId="LiveId" clId="{F0D173B6-0E7C-418C-8879-F099D5D28FA0}" dt="2025-10-04T13:50:39.475" v="261" actId="20577"/>
        <pc:sldMkLst>
          <pc:docMk/>
          <pc:sldMk cId="776115009" sldId="354"/>
        </pc:sldMkLst>
        <pc:spChg chg="mod">
          <ac:chgData name="Hestrie Cloete" userId="57c8a8ff6e646b77" providerId="LiveId" clId="{F0D173B6-0E7C-418C-8879-F099D5D28FA0}" dt="2025-10-04T13:50:18.474" v="257" actId="20577"/>
          <ac:spMkLst>
            <pc:docMk/>
            <pc:sldMk cId="776115009" sldId="354"/>
            <ac:spMk id="3" creationId="{7A396AEA-5793-1E8B-5D59-5882DB89A0EB}"/>
          </ac:spMkLst>
        </pc:spChg>
        <pc:spChg chg="mod">
          <ac:chgData name="Hestrie Cloete" userId="57c8a8ff6e646b77" providerId="LiveId" clId="{F0D173B6-0E7C-418C-8879-F099D5D28FA0}" dt="2025-10-04T13:50:39.475" v="261" actId="20577"/>
          <ac:spMkLst>
            <pc:docMk/>
            <pc:sldMk cId="776115009" sldId="354"/>
            <ac:spMk id="5" creationId="{4DDBDBFA-E8D1-AD3E-9E79-69A53A3D65BB}"/>
          </ac:spMkLst>
        </pc:spChg>
      </pc:sldChg>
    </pc:docChg>
  </pc:docChgLst>
  <pc:docChgLst>
    <pc:chgData name="Hestrie Cloete" userId="57c8a8ff6e646b77" providerId="LiveId" clId="{F9A6CF76-E055-478A-BC17-EF32D15C9DEC}"/>
    <pc:docChg chg="custSel addSld delSld modSld sldOrd">
      <pc:chgData name="Hestrie Cloete" userId="57c8a8ff6e646b77" providerId="LiveId" clId="{F9A6CF76-E055-478A-BC17-EF32D15C9DEC}" dt="2025-03-29T17:30:03.661" v="251" actId="20577"/>
      <pc:docMkLst>
        <pc:docMk/>
      </pc:docMkLst>
      <pc:sldChg chg="modSp mod">
        <pc:chgData name="Hestrie Cloete" userId="57c8a8ff6e646b77" providerId="LiveId" clId="{F9A6CF76-E055-478A-BC17-EF32D15C9DEC}" dt="2025-03-29T17:18:56.476" v="72" actId="20577"/>
        <pc:sldMkLst>
          <pc:docMk/>
          <pc:sldMk cId="2638961023" sldId="275"/>
        </pc:sldMkLst>
      </pc:sldChg>
      <pc:sldChg chg="modSp mod">
        <pc:chgData name="Hestrie Cloete" userId="57c8a8ff6e646b77" providerId="LiveId" clId="{F9A6CF76-E055-478A-BC17-EF32D15C9DEC}" dt="2025-03-29T17:16:57.439" v="39" actId="20577"/>
        <pc:sldMkLst>
          <pc:docMk/>
          <pc:sldMk cId="2786010503" sldId="305"/>
        </pc:sldMkLst>
      </pc:sldChg>
      <pc:sldChg chg="modSp mod">
        <pc:chgData name="Hestrie Cloete" userId="57c8a8ff6e646b77" providerId="LiveId" clId="{F9A6CF76-E055-478A-BC17-EF32D15C9DEC}" dt="2025-03-29T17:30:03.661" v="251" actId="20577"/>
        <pc:sldMkLst>
          <pc:docMk/>
          <pc:sldMk cId="4162558755" sldId="324"/>
        </pc:sldMkLst>
      </pc:sldChg>
      <pc:sldChg chg="modSp del mod">
        <pc:chgData name="Hestrie Cloete" userId="57c8a8ff6e646b77" providerId="LiveId" clId="{F9A6CF76-E055-478A-BC17-EF32D15C9DEC}" dt="2025-03-29T17:20:19.590" v="92" actId="47"/>
        <pc:sldMkLst>
          <pc:docMk/>
          <pc:sldMk cId="426364037" sldId="325"/>
        </pc:sldMkLst>
      </pc:sldChg>
      <pc:sldChg chg="modSp mod">
        <pc:chgData name="Hestrie Cloete" userId="57c8a8ff6e646b77" providerId="LiveId" clId="{F9A6CF76-E055-478A-BC17-EF32D15C9DEC}" dt="2025-03-29T17:28:19.507" v="229" actId="20577"/>
        <pc:sldMkLst>
          <pc:docMk/>
          <pc:sldMk cId="3188876028" sldId="326"/>
        </pc:sldMkLst>
      </pc:sldChg>
      <pc:sldChg chg="del">
        <pc:chgData name="Hestrie Cloete" userId="57c8a8ff6e646b77" providerId="LiveId" clId="{F9A6CF76-E055-478A-BC17-EF32D15C9DEC}" dt="2025-03-29T17:20:22.537" v="93" actId="47"/>
        <pc:sldMkLst>
          <pc:docMk/>
          <pc:sldMk cId="1818736494" sldId="327"/>
        </pc:sldMkLst>
      </pc:sldChg>
      <pc:sldChg chg="del">
        <pc:chgData name="Hestrie Cloete" userId="57c8a8ff6e646b77" providerId="LiveId" clId="{F9A6CF76-E055-478A-BC17-EF32D15C9DEC}" dt="2025-03-29T17:20:24.273" v="94" actId="47"/>
        <pc:sldMkLst>
          <pc:docMk/>
          <pc:sldMk cId="647579544" sldId="328"/>
        </pc:sldMkLst>
      </pc:sldChg>
      <pc:sldChg chg="modSp mod">
        <pc:chgData name="Hestrie Cloete" userId="57c8a8ff6e646b77" providerId="LiveId" clId="{F9A6CF76-E055-478A-BC17-EF32D15C9DEC}" dt="2025-03-29T17:28:51.107" v="230" actId="1076"/>
        <pc:sldMkLst>
          <pc:docMk/>
          <pc:sldMk cId="2395208828" sldId="329"/>
        </pc:sldMkLst>
      </pc:sldChg>
      <pc:sldChg chg="modSp mod">
        <pc:chgData name="Hestrie Cloete" userId="57c8a8ff6e646b77" providerId="LiveId" clId="{F9A6CF76-E055-478A-BC17-EF32D15C9DEC}" dt="2025-03-29T17:29:00.951" v="231" actId="1076"/>
        <pc:sldMkLst>
          <pc:docMk/>
          <pc:sldMk cId="943783565" sldId="330"/>
        </pc:sldMkLst>
      </pc:sldChg>
      <pc:sldChg chg="modSp mod">
        <pc:chgData name="Hestrie Cloete" userId="57c8a8ff6e646b77" providerId="LiveId" clId="{F9A6CF76-E055-478A-BC17-EF32D15C9DEC}" dt="2025-03-29T17:29:29.605" v="233" actId="403"/>
        <pc:sldMkLst>
          <pc:docMk/>
          <pc:sldMk cId="1166742810" sldId="331"/>
        </pc:sldMkLst>
      </pc:sldChg>
      <pc:sldChg chg="modSp add mod ord">
        <pc:chgData name="Hestrie Cloete" userId="57c8a8ff6e646b77" providerId="LiveId" clId="{F9A6CF76-E055-478A-BC17-EF32D15C9DEC}" dt="2025-03-29T17:20:34.726" v="98" actId="113"/>
        <pc:sldMkLst>
          <pc:docMk/>
          <pc:sldMk cId="2617809990" sldId="332"/>
        </pc:sldMkLst>
      </pc:sldChg>
      <pc:sldChg chg="modSp add mod ord">
        <pc:chgData name="Hestrie Cloete" userId="57c8a8ff6e646b77" providerId="LiveId" clId="{F9A6CF76-E055-478A-BC17-EF32D15C9DEC}" dt="2025-03-29T17:20:50.858" v="102" actId="113"/>
        <pc:sldMkLst>
          <pc:docMk/>
          <pc:sldMk cId="1311748602" sldId="333"/>
        </pc:sldMkLst>
      </pc:sldChg>
      <pc:sldChg chg="modSp add mod ord">
        <pc:chgData name="Hestrie Cloete" userId="57c8a8ff6e646b77" providerId="LiveId" clId="{F9A6CF76-E055-478A-BC17-EF32D15C9DEC}" dt="2025-03-29T17:21:06.042" v="106" actId="113"/>
        <pc:sldMkLst>
          <pc:docMk/>
          <pc:sldMk cId="2146984644" sldId="334"/>
        </pc:sldMkLst>
      </pc:sldChg>
      <pc:sldChg chg="add del">
        <pc:chgData name="Hestrie Cloete" userId="57c8a8ff6e646b77" providerId="LiveId" clId="{F9A6CF76-E055-478A-BC17-EF32D15C9DEC}" dt="2025-03-29T17:21:42.551" v="108" actId="47"/>
        <pc:sldMkLst>
          <pc:docMk/>
          <pc:sldMk cId="2857341578" sldId="335"/>
        </pc:sldMkLst>
      </pc:sldChg>
    </pc:docChg>
  </pc:docChgLst>
  <pc:docChgLst>
    <pc:chgData name="Hestrie Cloete" userId="57c8a8ff6e646b77" providerId="LiveId" clId="{19271458-D327-4E59-821D-06EE51661568}"/>
    <pc:docChg chg="custSel addSld delSld modSld sldOrd modMainMaster">
      <pc:chgData name="Hestrie Cloete" userId="57c8a8ff6e646b77" providerId="LiveId" clId="{19271458-D327-4E59-821D-06EE51661568}" dt="2025-05-17T19:04:08.755" v="623"/>
      <pc:docMkLst>
        <pc:docMk/>
      </pc:docMkLst>
      <pc:sldChg chg="modSp mod">
        <pc:chgData name="Hestrie Cloete" userId="57c8a8ff6e646b77" providerId="LiveId" clId="{19271458-D327-4E59-821D-06EE51661568}" dt="2025-05-17T19:03:34.644" v="617" actId="20577"/>
        <pc:sldMkLst>
          <pc:docMk/>
          <pc:sldMk cId="2638961023" sldId="275"/>
        </pc:sldMkLst>
      </pc:sldChg>
      <pc:sldChg chg="modSp mod setBg">
        <pc:chgData name="Hestrie Cloete" userId="57c8a8ff6e646b77" providerId="LiveId" clId="{19271458-D327-4E59-821D-06EE51661568}" dt="2025-05-17T18:27:47.020" v="361" actId="1036"/>
        <pc:sldMkLst>
          <pc:docMk/>
          <pc:sldMk cId="2786010503" sldId="305"/>
        </pc:sldMkLst>
      </pc:sldChg>
      <pc:sldChg chg="modSp mod ord">
        <pc:chgData name="Hestrie Cloete" userId="57c8a8ff6e646b77" providerId="LiveId" clId="{19271458-D327-4E59-821D-06EE51661568}" dt="2025-05-17T19:03:44.940" v="621"/>
        <pc:sldMkLst>
          <pc:docMk/>
          <pc:sldMk cId="3188876028" sldId="326"/>
        </pc:sldMkLst>
      </pc:sldChg>
      <pc:sldChg chg="del">
        <pc:chgData name="Hestrie Cloete" userId="57c8a8ff6e646b77" providerId="LiveId" clId="{19271458-D327-4E59-821D-06EE51661568}" dt="2025-05-17T18:26:43.636" v="330" actId="47"/>
        <pc:sldMkLst>
          <pc:docMk/>
          <pc:sldMk cId="2395208828" sldId="329"/>
        </pc:sldMkLst>
      </pc:sldChg>
      <pc:sldChg chg="del">
        <pc:chgData name="Hestrie Cloete" userId="57c8a8ff6e646b77" providerId="LiveId" clId="{19271458-D327-4E59-821D-06EE51661568}" dt="2025-05-17T18:26:42.320" v="329" actId="47"/>
        <pc:sldMkLst>
          <pc:docMk/>
          <pc:sldMk cId="943783565" sldId="330"/>
        </pc:sldMkLst>
      </pc:sldChg>
      <pc:sldChg chg="del">
        <pc:chgData name="Hestrie Cloete" userId="57c8a8ff6e646b77" providerId="LiveId" clId="{19271458-D327-4E59-821D-06EE51661568}" dt="2025-05-17T18:26:40.099" v="328" actId="47"/>
        <pc:sldMkLst>
          <pc:docMk/>
          <pc:sldMk cId="1166742810" sldId="331"/>
        </pc:sldMkLst>
      </pc:sldChg>
      <pc:sldChg chg="addSp delSp modSp del mod">
        <pc:chgData name="Hestrie Cloete" userId="57c8a8ff6e646b77" providerId="LiveId" clId="{19271458-D327-4E59-821D-06EE51661568}" dt="2025-05-17T18:23:29.735" v="300" actId="47"/>
        <pc:sldMkLst>
          <pc:docMk/>
          <pc:sldMk cId="2617809990" sldId="332"/>
        </pc:sldMkLst>
      </pc:sldChg>
      <pc:sldChg chg="del">
        <pc:chgData name="Hestrie Cloete" userId="57c8a8ff6e646b77" providerId="LiveId" clId="{19271458-D327-4E59-821D-06EE51661568}" dt="2025-05-17T18:26:47.550" v="332" actId="47"/>
        <pc:sldMkLst>
          <pc:docMk/>
          <pc:sldMk cId="1311748602" sldId="333"/>
        </pc:sldMkLst>
      </pc:sldChg>
      <pc:sldChg chg="del">
        <pc:chgData name="Hestrie Cloete" userId="57c8a8ff6e646b77" providerId="LiveId" clId="{19271458-D327-4E59-821D-06EE51661568}" dt="2025-05-17T18:26:45.469" v="331" actId="47"/>
        <pc:sldMkLst>
          <pc:docMk/>
          <pc:sldMk cId="2146984644" sldId="334"/>
        </pc:sldMkLst>
      </pc:sldChg>
      <pc:sldChg chg="delSp modSp add del mod">
        <pc:chgData name="Hestrie Cloete" userId="57c8a8ff6e646b77" providerId="LiveId" clId="{19271458-D327-4E59-821D-06EE51661568}" dt="2025-05-17T18:30:22.990" v="413" actId="47"/>
        <pc:sldMkLst>
          <pc:docMk/>
          <pc:sldMk cId="1413581920" sldId="335"/>
        </pc:sldMkLst>
      </pc:sldChg>
      <pc:sldChg chg="delSp modSp add del mod">
        <pc:chgData name="Hestrie Cloete" userId="57c8a8ff6e646b77" providerId="LiveId" clId="{19271458-D327-4E59-821D-06EE51661568}" dt="2025-05-17T18:30:50.865" v="426" actId="47"/>
        <pc:sldMkLst>
          <pc:docMk/>
          <pc:sldMk cId="2111458509" sldId="336"/>
        </pc:sldMkLst>
      </pc:sldChg>
      <pc:sldChg chg="modSp add del mod">
        <pc:chgData name="Hestrie Cloete" userId="57c8a8ff6e646b77" providerId="LiveId" clId="{19271458-D327-4E59-821D-06EE51661568}" dt="2025-05-17T18:27:01.334" v="333" actId="47"/>
        <pc:sldMkLst>
          <pc:docMk/>
          <pc:sldMk cId="863001050" sldId="337"/>
        </pc:sldMkLst>
      </pc:sldChg>
      <pc:sldChg chg="delSp modSp add del mod">
        <pc:chgData name="Hestrie Cloete" userId="57c8a8ff6e646b77" providerId="LiveId" clId="{19271458-D327-4E59-821D-06EE51661568}" dt="2025-05-17T18:32:41.668" v="437" actId="47"/>
        <pc:sldMkLst>
          <pc:docMk/>
          <pc:sldMk cId="2533801377" sldId="338"/>
        </pc:sldMkLst>
      </pc:sldChg>
      <pc:sldChg chg="modSp add mod">
        <pc:chgData name="Hestrie Cloete" userId="57c8a8ff6e646b77" providerId="LiveId" clId="{19271458-D327-4E59-821D-06EE51661568}" dt="2025-05-17T18:32:13.313" v="436" actId="255"/>
        <pc:sldMkLst>
          <pc:docMk/>
          <pc:sldMk cId="3653108083" sldId="339"/>
        </pc:sldMkLst>
      </pc:sldChg>
      <pc:sldChg chg="modSp add mod">
        <pc:chgData name="Hestrie Cloete" userId="57c8a8ff6e646b77" providerId="LiveId" clId="{19271458-D327-4E59-821D-06EE51661568}" dt="2025-05-17T18:30:46.556" v="425"/>
        <pc:sldMkLst>
          <pc:docMk/>
          <pc:sldMk cId="370374488" sldId="340"/>
        </pc:sldMkLst>
      </pc:sldChg>
      <pc:sldChg chg="modSp add mod">
        <pc:chgData name="Hestrie Cloete" userId="57c8a8ff6e646b77" providerId="LiveId" clId="{19271458-D327-4E59-821D-06EE51661568}" dt="2025-05-17T18:31:10.223" v="433"/>
        <pc:sldMkLst>
          <pc:docMk/>
          <pc:sldMk cId="2580726857" sldId="341"/>
        </pc:sldMkLst>
      </pc:sldChg>
      <pc:sldChg chg="add del">
        <pc:chgData name="Hestrie Cloete" userId="57c8a8ff6e646b77" providerId="LiveId" clId="{19271458-D327-4E59-821D-06EE51661568}" dt="2025-05-17T18:59:29.349" v="478" actId="47"/>
        <pc:sldMkLst>
          <pc:docMk/>
          <pc:sldMk cId="786043862" sldId="342"/>
        </pc:sldMkLst>
      </pc:sldChg>
      <pc:sldChg chg="modSp add mod ord">
        <pc:chgData name="Hestrie Cloete" userId="57c8a8ff6e646b77" providerId="LiveId" clId="{19271458-D327-4E59-821D-06EE51661568}" dt="2025-05-17T19:04:08.755" v="623"/>
        <pc:sldMkLst>
          <pc:docMk/>
          <pc:sldMk cId="1337475743" sldId="342"/>
        </pc:sldMkLst>
      </pc:sldChg>
      <pc:sldChg chg="add">
        <pc:chgData name="Hestrie Cloete" userId="57c8a8ff6e646b77" providerId="LiveId" clId="{19271458-D327-4E59-821D-06EE51661568}" dt="2025-05-17T19:02:12.257" v="513" actId="2890"/>
        <pc:sldMkLst>
          <pc:docMk/>
          <pc:sldMk cId="566581030" sldId="343"/>
        </pc:sldMkLst>
      </pc:sldChg>
      <pc:sldMasterChg chg="setBg modSldLayout">
        <pc:chgData name="Hestrie Cloete" userId="57c8a8ff6e646b77" providerId="LiveId" clId="{19271458-D327-4E59-821D-06EE51661568}" dt="2025-05-17T18:16:56.566" v="89"/>
        <pc:sldMasterMkLst>
          <pc:docMk/>
          <pc:sldMasterMk cId="3141351083" sldId="2147483648"/>
        </pc:sldMasterMkLst>
        <pc:sldLayoutChg chg="setBg">
          <pc:chgData name="Hestrie Cloete" userId="57c8a8ff6e646b77" providerId="LiveId" clId="{19271458-D327-4E59-821D-06EE51661568}" dt="2025-05-17T18:16:56.566" v="89"/>
          <pc:sldLayoutMkLst>
            <pc:docMk/>
            <pc:sldMasterMk cId="3141351083" sldId="2147483648"/>
            <pc:sldLayoutMk cId="3201819643" sldId="2147483649"/>
          </pc:sldLayoutMkLst>
        </pc:sldLayoutChg>
        <pc:sldLayoutChg chg="setBg">
          <pc:chgData name="Hestrie Cloete" userId="57c8a8ff6e646b77" providerId="LiveId" clId="{19271458-D327-4E59-821D-06EE51661568}" dt="2025-05-17T18:16:56.566" v="89"/>
          <pc:sldLayoutMkLst>
            <pc:docMk/>
            <pc:sldMasterMk cId="3141351083" sldId="2147483648"/>
            <pc:sldLayoutMk cId="3115016192" sldId="2147483650"/>
          </pc:sldLayoutMkLst>
        </pc:sldLayoutChg>
        <pc:sldLayoutChg chg="setBg">
          <pc:chgData name="Hestrie Cloete" userId="57c8a8ff6e646b77" providerId="LiveId" clId="{19271458-D327-4E59-821D-06EE51661568}" dt="2025-05-17T18:16:56.566" v="89"/>
          <pc:sldLayoutMkLst>
            <pc:docMk/>
            <pc:sldMasterMk cId="3141351083" sldId="2147483648"/>
            <pc:sldLayoutMk cId="4244169926" sldId="2147483651"/>
          </pc:sldLayoutMkLst>
        </pc:sldLayoutChg>
        <pc:sldLayoutChg chg="setBg">
          <pc:chgData name="Hestrie Cloete" userId="57c8a8ff6e646b77" providerId="LiveId" clId="{19271458-D327-4E59-821D-06EE51661568}" dt="2025-05-17T18:16:56.566" v="89"/>
          <pc:sldLayoutMkLst>
            <pc:docMk/>
            <pc:sldMasterMk cId="3141351083" sldId="2147483648"/>
            <pc:sldLayoutMk cId="151707705" sldId="2147483652"/>
          </pc:sldLayoutMkLst>
        </pc:sldLayoutChg>
        <pc:sldLayoutChg chg="setBg">
          <pc:chgData name="Hestrie Cloete" userId="57c8a8ff6e646b77" providerId="LiveId" clId="{19271458-D327-4E59-821D-06EE51661568}" dt="2025-05-17T18:16:56.566" v="89"/>
          <pc:sldLayoutMkLst>
            <pc:docMk/>
            <pc:sldMasterMk cId="3141351083" sldId="2147483648"/>
            <pc:sldLayoutMk cId="1900682140" sldId="2147483653"/>
          </pc:sldLayoutMkLst>
        </pc:sldLayoutChg>
        <pc:sldLayoutChg chg="setBg">
          <pc:chgData name="Hestrie Cloete" userId="57c8a8ff6e646b77" providerId="LiveId" clId="{19271458-D327-4E59-821D-06EE51661568}" dt="2025-05-17T18:16:56.566" v="89"/>
          <pc:sldLayoutMkLst>
            <pc:docMk/>
            <pc:sldMasterMk cId="3141351083" sldId="2147483648"/>
            <pc:sldLayoutMk cId="2539147884" sldId="2147483654"/>
          </pc:sldLayoutMkLst>
        </pc:sldLayoutChg>
        <pc:sldLayoutChg chg="setBg">
          <pc:chgData name="Hestrie Cloete" userId="57c8a8ff6e646b77" providerId="LiveId" clId="{19271458-D327-4E59-821D-06EE51661568}" dt="2025-05-17T18:16:56.566" v="89"/>
          <pc:sldLayoutMkLst>
            <pc:docMk/>
            <pc:sldMasterMk cId="3141351083" sldId="2147483648"/>
            <pc:sldLayoutMk cId="2292996211" sldId="2147483655"/>
          </pc:sldLayoutMkLst>
        </pc:sldLayoutChg>
        <pc:sldLayoutChg chg="setBg">
          <pc:chgData name="Hestrie Cloete" userId="57c8a8ff6e646b77" providerId="LiveId" clId="{19271458-D327-4E59-821D-06EE51661568}" dt="2025-05-17T18:16:56.566" v="89"/>
          <pc:sldLayoutMkLst>
            <pc:docMk/>
            <pc:sldMasterMk cId="3141351083" sldId="2147483648"/>
            <pc:sldLayoutMk cId="2044820849" sldId="2147483656"/>
          </pc:sldLayoutMkLst>
        </pc:sldLayoutChg>
        <pc:sldLayoutChg chg="setBg">
          <pc:chgData name="Hestrie Cloete" userId="57c8a8ff6e646b77" providerId="LiveId" clId="{19271458-D327-4E59-821D-06EE51661568}" dt="2025-05-17T18:16:56.566" v="89"/>
          <pc:sldLayoutMkLst>
            <pc:docMk/>
            <pc:sldMasterMk cId="3141351083" sldId="2147483648"/>
            <pc:sldLayoutMk cId="959779880" sldId="2147483657"/>
          </pc:sldLayoutMkLst>
        </pc:sldLayoutChg>
        <pc:sldLayoutChg chg="setBg">
          <pc:chgData name="Hestrie Cloete" userId="57c8a8ff6e646b77" providerId="LiveId" clId="{19271458-D327-4E59-821D-06EE51661568}" dt="2025-05-17T18:16:56.566" v="89"/>
          <pc:sldLayoutMkLst>
            <pc:docMk/>
            <pc:sldMasterMk cId="3141351083" sldId="2147483648"/>
            <pc:sldLayoutMk cId="3442278028" sldId="2147483658"/>
          </pc:sldLayoutMkLst>
        </pc:sldLayoutChg>
        <pc:sldLayoutChg chg="setBg">
          <pc:chgData name="Hestrie Cloete" userId="57c8a8ff6e646b77" providerId="LiveId" clId="{19271458-D327-4E59-821D-06EE51661568}" dt="2025-05-17T18:16:56.566" v="89"/>
          <pc:sldLayoutMkLst>
            <pc:docMk/>
            <pc:sldMasterMk cId="3141351083" sldId="2147483648"/>
            <pc:sldLayoutMk cId="774711933" sldId="2147483659"/>
          </pc:sldLayoutMkLst>
        </pc:sldLayoutChg>
        <pc:sldLayoutChg chg="setBg">
          <pc:chgData name="Hestrie Cloete" userId="57c8a8ff6e646b77" providerId="LiveId" clId="{19271458-D327-4E59-821D-06EE51661568}" dt="2025-05-17T18:16:56.566" v="89"/>
          <pc:sldLayoutMkLst>
            <pc:docMk/>
            <pc:sldMasterMk cId="3141351083" sldId="2147483648"/>
            <pc:sldLayoutMk cId="3251120326" sldId="2147483660"/>
          </pc:sldLayoutMkLst>
        </pc:sldLayoutChg>
      </pc:sldMasterChg>
      <pc:sldMasterChg chg="setBg modSldLayout">
        <pc:chgData name="Hestrie Cloete" userId="57c8a8ff6e646b77" providerId="LiveId" clId="{19271458-D327-4E59-821D-06EE51661568}" dt="2025-05-17T18:16:56.566" v="89"/>
        <pc:sldMasterMkLst>
          <pc:docMk/>
          <pc:sldMasterMk cId="3591236135" sldId="2147483661"/>
        </pc:sldMasterMkLst>
        <pc:sldLayoutChg chg="setBg">
          <pc:chgData name="Hestrie Cloete" userId="57c8a8ff6e646b77" providerId="LiveId" clId="{19271458-D327-4E59-821D-06EE51661568}" dt="2025-05-17T18:16:56.566" v="89"/>
          <pc:sldLayoutMkLst>
            <pc:docMk/>
            <pc:sldMasterMk cId="3591236135" sldId="2147483661"/>
            <pc:sldLayoutMk cId="3492130043" sldId="2147483662"/>
          </pc:sldLayoutMkLst>
        </pc:sldLayoutChg>
        <pc:sldLayoutChg chg="setBg">
          <pc:chgData name="Hestrie Cloete" userId="57c8a8ff6e646b77" providerId="LiveId" clId="{19271458-D327-4E59-821D-06EE51661568}" dt="2025-05-17T18:16:56.566" v="89"/>
          <pc:sldLayoutMkLst>
            <pc:docMk/>
            <pc:sldMasterMk cId="3591236135" sldId="2147483661"/>
            <pc:sldLayoutMk cId="3897318307" sldId="2147483663"/>
          </pc:sldLayoutMkLst>
        </pc:sldLayoutChg>
        <pc:sldLayoutChg chg="setBg">
          <pc:chgData name="Hestrie Cloete" userId="57c8a8ff6e646b77" providerId="LiveId" clId="{19271458-D327-4E59-821D-06EE51661568}" dt="2025-05-17T18:16:56.566" v="89"/>
          <pc:sldLayoutMkLst>
            <pc:docMk/>
            <pc:sldMasterMk cId="3591236135" sldId="2147483661"/>
            <pc:sldLayoutMk cId="2226438362" sldId="2147483664"/>
          </pc:sldLayoutMkLst>
        </pc:sldLayoutChg>
        <pc:sldLayoutChg chg="setBg">
          <pc:chgData name="Hestrie Cloete" userId="57c8a8ff6e646b77" providerId="LiveId" clId="{19271458-D327-4E59-821D-06EE51661568}" dt="2025-05-17T18:16:56.566" v="89"/>
          <pc:sldLayoutMkLst>
            <pc:docMk/>
            <pc:sldMasterMk cId="3591236135" sldId="2147483661"/>
            <pc:sldLayoutMk cId="2088902633" sldId="2147483665"/>
          </pc:sldLayoutMkLst>
        </pc:sldLayoutChg>
        <pc:sldLayoutChg chg="setBg">
          <pc:chgData name="Hestrie Cloete" userId="57c8a8ff6e646b77" providerId="LiveId" clId="{19271458-D327-4E59-821D-06EE51661568}" dt="2025-05-17T18:16:56.566" v="89"/>
          <pc:sldLayoutMkLst>
            <pc:docMk/>
            <pc:sldMasterMk cId="3591236135" sldId="2147483661"/>
            <pc:sldLayoutMk cId="3227808134" sldId="2147483666"/>
          </pc:sldLayoutMkLst>
        </pc:sldLayoutChg>
        <pc:sldLayoutChg chg="setBg">
          <pc:chgData name="Hestrie Cloete" userId="57c8a8ff6e646b77" providerId="LiveId" clId="{19271458-D327-4E59-821D-06EE51661568}" dt="2025-05-17T18:16:56.566" v="89"/>
          <pc:sldLayoutMkLst>
            <pc:docMk/>
            <pc:sldMasterMk cId="3591236135" sldId="2147483661"/>
            <pc:sldLayoutMk cId="3474260756" sldId="2147483667"/>
          </pc:sldLayoutMkLst>
        </pc:sldLayoutChg>
        <pc:sldLayoutChg chg="setBg">
          <pc:chgData name="Hestrie Cloete" userId="57c8a8ff6e646b77" providerId="LiveId" clId="{19271458-D327-4E59-821D-06EE51661568}" dt="2025-05-17T18:16:56.566" v="89"/>
          <pc:sldLayoutMkLst>
            <pc:docMk/>
            <pc:sldMasterMk cId="3591236135" sldId="2147483661"/>
            <pc:sldLayoutMk cId="594357959" sldId="2147483668"/>
          </pc:sldLayoutMkLst>
        </pc:sldLayoutChg>
        <pc:sldLayoutChg chg="setBg">
          <pc:chgData name="Hestrie Cloete" userId="57c8a8ff6e646b77" providerId="LiveId" clId="{19271458-D327-4E59-821D-06EE51661568}" dt="2025-05-17T18:16:56.566" v="89"/>
          <pc:sldLayoutMkLst>
            <pc:docMk/>
            <pc:sldMasterMk cId="3591236135" sldId="2147483661"/>
            <pc:sldLayoutMk cId="957981044" sldId="2147483669"/>
          </pc:sldLayoutMkLst>
        </pc:sldLayoutChg>
        <pc:sldLayoutChg chg="setBg">
          <pc:chgData name="Hestrie Cloete" userId="57c8a8ff6e646b77" providerId="LiveId" clId="{19271458-D327-4E59-821D-06EE51661568}" dt="2025-05-17T18:16:56.566" v="89"/>
          <pc:sldLayoutMkLst>
            <pc:docMk/>
            <pc:sldMasterMk cId="3591236135" sldId="2147483661"/>
            <pc:sldLayoutMk cId="1758185568" sldId="2147483670"/>
          </pc:sldLayoutMkLst>
        </pc:sldLayoutChg>
        <pc:sldLayoutChg chg="setBg">
          <pc:chgData name="Hestrie Cloete" userId="57c8a8ff6e646b77" providerId="LiveId" clId="{19271458-D327-4E59-821D-06EE51661568}" dt="2025-05-17T18:16:56.566" v="89"/>
          <pc:sldLayoutMkLst>
            <pc:docMk/>
            <pc:sldMasterMk cId="3591236135" sldId="2147483661"/>
            <pc:sldLayoutMk cId="1002243211" sldId="2147483671"/>
          </pc:sldLayoutMkLst>
        </pc:sldLayoutChg>
        <pc:sldLayoutChg chg="setBg">
          <pc:chgData name="Hestrie Cloete" userId="57c8a8ff6e646b77" providerId="LiveId" clId="{19271458-D327-4E59-821D-06EE51661568}" dt="2025-05-17T18:16:56.566" v="89"/>
          <pc:sldLayoutMkLst>
            <pc:docMk/>
            <pc:sldMasterMk cId="3591236135" sldId="2147483661"/>
            <pc:sldLayoutMk cId="4217580470" sldId="2147483672"/>
          </pc:sldLayoutMkLst>
        </pc:sldLayoutChg>
      </pc:sldMasterChg>
      <pc:sldMasterChg chg="setBg modSldLayout">
        <pc:chgData name="Hestrie Cloete" userId="57c8a8ff6e646b77" providerId="LiveId" clId="{19271458-D327-4E59-821D-06EE51661568}" dt="2025-05-17T18:16:56.566" v="89"/>
        <pc:sldMasterMkLst>
          <pc:docMk/>
          <pc:sldMasterMk cId="3900103563" sldId="2147483673"/>
        </pc:sldMasterMkLst>
        <pc:sldLayoutChg chg="setBg">
          <pc:chgData name="Hestrie Cloete" userId="57c8a8ff6e646b77" providerId="LiveId" clId="{19271458-D327-4E59-821D-06EE51661568}" dt="2025-05-17T18:16:56.566" v="89"/>
          <pc:sldLayoutMkLst>
            <pc:docMk/>
            <pc:sldMasterMk cId="3900103563" sldId="2147483673"/>
            <pc:sldLayoutMk cId="511145662" sldId="2147483674"/>
          </pc:sldLayoutMkLst>
        </pc:sldLayoutChg>
        <pc:sldLayoutChg chg="setBg">
          <pc:chgData name="Hestrie Cloete" userId="57c8a8ff6e646b77" providerId="LiveId" clId="{19271458-D327-4E59-821D-06EE51661568}" dt="2025-05-17T18:16:56.566" v="89"/>
          <pc:sldLayoutMkLst>
            <pc:docMk/>
            <pc:sldMasterMk cId="3900103563" sldId="2147483673"/>
            <pc:sldLayoutMk cId="2196540725" sldId="2147483675"/>
          </pc:sldLayoutMkLst>
        </pc:sldLayoutChg>
        <pc:sldLayoutChg chg="setBg">
          <pc:chgData name="Hestrie Cloete" userId="57c8a8ff6e646b77" providerId="LiveId" clId="{19271458-D327-4E59-821D-06EE51661568}" dt="2025-05-17T18:16:56.566" v="89"/>
          <pc:sldLayoutMkLst>
            <pc:docMk/>
            <pc:sldMasterMk cId="3900103563" sldId="2147483673"/>
            <pc:sldLayoutMk cId="2908007827" sldId="2147483676"/>
          </pc:sldLayoutMkLst>
        </pc:sldLayoutChg>
        <pc:sldLayoutChg chg="setBg">
          <pc:chgData name="Hestrie Cloete" userId="57c8a8ff6e646b77" providerId="LiveId" clId="{19271458-D327-4E59-821D-06EE51661568}" dt="2025-05-17T18:16:56.566" v="89"/>
          <pc:sldLayoutMkLst>
            <pc:docMk/>
            <pc:sldMasterMk cId="3900103563" sldId="2147483673"/>
            <pc:sldLayoutMk cId="957668636" sldId="2147483677"/>
          </pc:sldLayoutMkLst>
        </pc:sldLayoutChg>
        <pc:sldLayoutChg chg="setBg">
          <pc:chgData name="Hestrie Cloete" userId="57c8a8ff6e646b77" providerId="LiveId" clId="{19271458-D327-4E59-821D-06EE51661568}" dt="2025-05-17T18:16:56.566" v="89"/>
          <pc:sldLayoutMkLst>
            <pc:docMk/>
            <pc:sldMasterMk cId="3900103563" sldId="2147483673"/>
            <pc:sldLayoutMk cId="1018298239" sldId="2147483678"/>
          </pc:sldLayoutMkLst>
        </pc:sldLayoutChg>
        <pc:sldLayoutChg chg="setBg">
          <pc:chgData name="Hestrie Cloete" userId="57c8a8ff6e646b77" providerId="LiveId" clId="{19271458-D327-4E59-821D-06EE51661568}" dt="2025-05-17T18:16:56.566" v="89"/>
          <pc:sldLayoutMkLst>
            <pc:docMk/>
            <pc:sldMasterMk cId="3900103563" sldId="2147483673"/>
            <pc:sldLayoutMk cId="2079206002" sldId="2147483679"/>
          </pc:sldLayoutMkLst>
        </pc:sldLayoutChg>
        <pc:sldLayoutChg chg="setBg">
          <pc:chgData name="Hestrie Cloete" userId="57c8a8ff6e646b77" providerId="LiveId" clId="{19271458-D327-4E59-821D-06EE51661568}" dt="2025-05-17T18:16:56.566" v="89"/>
          <pc:sldLayoutMkLst>
            <pc:docMk/>
            <pc:sldMasterMk cId="3900103563" sldId="2147483673"/>
            <pc:sldLayoutMk cId="4059249773" sldId="2147483680"/>
          </pc:sldLayoutMkLst>
        </pc:sldLayoutChg>
        <pc:sldLayoutChg chg="setBg">
          <pc:chgData name="Hestrie Cloete" userId="57c8a8ff6e646b77" providerId="LiveId" clId="{19271458-D327-4E59-821D-06EE51661568}" dt="2025-05-17T18:16:56.566" v="89"/>
          <pc:sldLayoutMkLst>
            <pc:docMk/>
            <pc:sldMasterMk cId="3900103563" sldId="2147483673"/>
            <pc:sldLayoutMk cId="2200962266" sldId="2147483681"/>
          </pc:sldLayoutMkLst>
        </pc:sldLayoutChg>
        <pc:sldLayoutChg chg="setBg">
          <pc:chgData name="Hestrie Cloete" userId="57c8a8ff6e646b77" providerId="LiveId" clId="{19271458-D327-4E59-821D-06EE51661568}" dt="2025-05-17T18:16:56.566" v="89"/>
          <pc:sldLayoutMkLst>
            <pc:docMk/>
            <pc:sldMasterMk cId="3900103563" sldId="2147483673"/>
            <pc:sldLayoutMk cId="3244278206" sldId="2147483682"/>
          </pc:sldLayoutMkLst>
        </pc:sldLayoutChg>
        <pc:sldLayoutChg chg="setBg">
          <pc:chgData name="Hestrie Cloete" userId="57c8a8ff6e646b77" providerId="LiveId" clId="{19271458-D327-4E59-821D-06EE51661568}" dt="2025-05-17T18:16:56.566" v="89"/>
          <pc:sldLayoutMkLst>
            <pc:docMk/>
            <pc:sldMasterMk cId="3900103563" sldId="2147483673"/>
            <pc:sldLayoutMk cId="3950645206" sldId="2147483683"/>
          </pc:sldLayoutMkLst>
        </pc:sldLayoutChg>
        <pc:sldLayoutChg chg="setBg">
          <pc:chgData name="Hestrie Cloete" userId="57c8a8ff6e646b77" providerId="LiveId" clId="{19271458-D327-4E59-821D-06EE51661568}" dt="2025-05-17T18:16:56.566" v="89"/>
          <pc:sldLayoutMkLst>
            <pc:docMk/>
            <pc:sldMasterMk cId="3900103563" sldId="2147483673"/>
            <pc:sldLayoutMk cId="2313149857" sldId="2147483684"/>
          </pc:sldLayoutMkLst>
        </pc:sldLayoutChg>
      </pc:sldMasterChg>
    </pc:docChg>
  </pc:docChgLst>
  <pc:docChgLst>
    <pc:chgData name="Hestrie Cloete" userId="57c8a8ff6e646b77" providerId="LiveId" clId="{6BCE64B1-B5E7-4E3B-9F7A-D3A899E86C8C}"/>
    <pc:docChg chg="addSld delSld modSld">
      <pc:chgData name="Hestrie Cloete" userId="57c8a8ff6e646b77" providerId="LiveId" clId="{6BCE64B1-B5E7-4E3B-9F7A-D3A899E86C8C}" dt="2025-03-01T15:48:08.897" v="124" actId="20577"/>
      <pc:docMkLst>
        <pc:docMk/>
      </pc:docMkLst>
      <pc:sldChg chg="modSp mod">
        <pc:chgData name="Hestrie Cloete" userId="57c8a8ff6e646b77" providerId="LiveId" clId="{6BCE64B1-B5E7-4E3B-9F7A-D3A899E86C8C}" dt="2025-03-01T15:47:13.863" v="115" actId="20577"/>
        <pc:sldMkLst>
          <pc:docMk/>
          <pc:sldMk cId="2638961023" sldId="275"/>
        </pc:sldMkLst>
      </pc:sldChg>
      <pc:sldChg chg="modSp mod">
        <pc:chgData name="Hestrie Cloete" userId="57c8a8ff6e646b77" providerId="LiveId" clId="{6BCE64B1-B5E7-4E3B-9F7A-D3A899E86C8C}" dt="2025-03-01T15:42:34.184" v="34" actId="20577"/>
        <pc:sldMkLst>
          <pc:docMk/>
          <pc:sldMk cId="2786010503" sldId="305"/>
        </pc:sldMkLst>
      </pc:sldChg>
      <pc:sldChg chg="del">
        <pc:chgData name="Hestrie Cloete" userId="57c8a8ff6e646b77" providerId="LiveId" clId="{6BCE64B1-B5E7-4E3B-9F7A-D3A899E86C8C}" dt="2025-03-01T15:46:51.184" v="108" actId="47"/>
        <pc:sldMkLst>
          <pc:docMk/>
          <pc:sldMk cId="218920551" sldId="317"/>
        </pc:sldMkLst>
      </pc:sldChg>
      <pc:sldChg chg="del">
        <pc:chgData name="Hestrie Cloete" userId="57c8a8ff6e646b77" providerId="LiveId" clId="{6BCE64B1-B5E7-4E3B-9F7A-D3A899E86C8C}" dt="2025-03-01T15:46:52.050" v="109" actId="47"/>
        <pc:sldMkLst>
          <pc:docMk/>
          <pc:sldMk cId="147290185" sldId="318"/>
        </pc:sldMkLst>
      </pc:sldChg>
      <pc:sldChg chg="del">
        <pc:chgData name="Hestrie Cloete" userId="57c8a8ff6e646b77" providerId="LiveId" clId="{6BCE64B1-B5E7-4E3B-9F7A-D3A899E86C8C}" dt="2025-03-01T15:46:53.182" v="110" actId="47"/>
        <pc:sldMkLst>
          <pc:docMk/>
          <pc:sldMk cId="1988950786" sldId="319"/>
        </pc:sldMkLst>
      </pc:sldChg>
      <pc:sldChg chg="del">
        <pc:chgData name="Hestrie Cloete" userId="57c8a8ff6e646b77" providerId="LiveId" clId="{6BCE64B1-B5E7-4E3B-9F7A-D3A899E86C8C}" dt="2025-03-01T15:46:56.162" v="111" actId="47"/>
        <pc:sldMkLst>
          <pc:docMk/>
          <pc:sldMk cId="1002817424" sldId="322"/>
        </pc:sldMkLst>
      </pc:sldChg>
      <pc:sldChg chg="modSp mod">
        <pc:chgData name="Hestrie Cloete" userId="57c8a8ff6e646b77" providerId="LiveId" clId="{6BCE64B1-B5E7-4E3B-9F7A-D3A899E86C8C}" dt="2025-03-01T15:47:02.659" v="112" actId="20577"/>
        <pc:sldMkLst>
          <pc:docMk/>
          <pc:sldMk cId="4162558755" sldId="324"/>
        </pc:sldMkLst>
      </pc:sldChg>
      <pc:sldChg chg="modSp add mod">
        <pc:chgData name="Hestrie Cloete" userId="57c8a8ff6e646b77" providerId="LiveId" clId="{6BCE64B1-B5E7-4E3B-9F7A-D3A899E86C8C}" dt="2025-03-01T15:48:04.181" v="120" actId="20577"/>
        <pc:sldMkLst>
          <pc:docMk/>
          <pc:sldMk cId="2993985471" sldId="325"/>
        </pc:sldMkLst>
      </pc:sldChg>
      <pc:sldChg chg="modSp add mod">
        <pc:chgData name="Hestrie Cloete" userId="57c8a8ff6e646b77" providerId="LiveId" clId="{6BCE64B1-B5E7-4E3B-9F7A-D3A899E86C8C}" dt="2025-03-01T15:45:34.541" v="83" actId="20577"/>
        <pc:sldMkLst>
          <pc:docMk/>
          <pc:sldMk cId="3750427786" sldId="326"/>
        </pc:sldMkLst>
      </pc:sldChg>
      <pc:sldChg chg="modSp add mod">
        <pc:chgData name="Hestrie Cloete" userId="57c8a8ff6e646b77" providerId="LiveId" clId="{6BCE64B1-B5E7-4E3B-9F7A-D3A899E86C8C}" dt="2025-03-01T15:46:12.628" v="95"/>
        <pc:sldMkLst>
          <pc:docMk/>
          <pc:sldMk cId="1063747956" sldId="327"/>
        </pc:sldMkLst>
      </pc:sldChg>
      <pc:sldChg chg="modSp add mod">
        <pc:chgData name="Hestrie Cloete" userId="57c8a8ff6e646b77" providerId="LiveId" clId="{6BCE64B1-B5E7-4E3B-9F7A-D3A899E86C8C}" dt="2025-03-01T15:46:47.802" v="107" actId="20577"/>
        <pc:sldMkLst>
          <pc:docMk/>
          <pc:sldMk cId="1894935357" sldId="328"/>
        </pc:sldMkLst>
      </pc:sldChg>
      <pc:sldChg chg="modSp add mod">
        <pc:chgData name="Hestrie Cloete" userId="57c8a8ff6e646b77" providerId="LiveId" clId="{6BCE64B1-B5E7-4E3B-9F7A-D3A899E86C8C}" dt="2025-03-01T15:48:08.897" v="124" actId="20577"/>
        <pc:sldMkLst>
          <pc:docMk/>
          <pc:sldMk cId="4245029742" sldId="329"/>
        </pc:sldMkLst>
      </pc:sldChg>
    </pc:docChg>
  </pc:docChgLst>
  <pc:docChgLst>
    <pc:chgData name="Hestrie Cloete" userId="57c8a8ff6e646b77" providerId="LiveId" clId="{5CE016A0-BDE2-4FBB-849F-D9E8B67AD2E0}"/>
    <pc:docChg chg="undo redo custSel addSld delSld modSld sldOrd">
      <pc:chgData name="Hestrie Cloete" userId="57c8a8ff6e646b77" providerId="LiveId" clId="{5CE016A0-BDE2-4FBB-849F-D9E8B67AD2E0}" dt="2025-03-29T17:15:08.080" v="345" actId="1076"/>
      <pc:docMkLst>
        <pc:docMk/>
      </pc:docMkLst>
      <pc:sldChg chg="addSp delSp modSp mod">
        <pc:chgData name="Hestrie Cloete" userId="57c8a8ff6e646b77" providerId="LiveId" clId="{5CE016A0-BDE2-4FBB-849F-D9E8B67AD2E0}" dt="2025-03-29T14:54:23.546" v="99" actId="20577"/>
        <pc:sldMkLst>
          <pc:docMk/>
          <pc:sldMk cId="2638961023" sldId="275"/>
        </pc:sldMkLst>
      </pc:sldChg>
      <pc:sldChg chg="addSp modSp mod">
        <pc:chgData name="Hestrie Cloete" userId="57c8a8ff6e646b77" providerId="LiveId" clId="{5CE016A0-BDE2-4FBB-849F-D9E8B67AD2E0}" dt="2025-03-29T17:15:08.080" v="345" actId="1076"/>
        <pc:sldMkLst>
          <pc:docMk/>
          <pc:sldMk cId="2786010503" sldId="305"/>
        </pc:sldMkLst>
      </pc:sldChg>
      <pc:sldChg chg="modSp mod">
        <pc:chgData name="Hestrie Cloete" userId="57c8a8ff6e646b77" providerId="LiveId" clId="{5CE016A0-BDE2-4FBB-849F-D9E8B67AD2E0}" dt="2025-03-29T17:14:14.640" v="331" actId="1076"/>
        <pc:sldMkLst>
          <pc:docMk/>
          <pc:sldMk cId="4162558755" sldId="324"/>
        </pc:sldMkLst>
      </pc:sldChg>
      <pc:sldChg chg="modSp add mod">
        <pc:chgData name="Hestrie Cloete" userId="57c8a8ff6e646b77" providerId="LiveId" clId="{5CE016A0-BDE2-4FBB-849F-D9E8B67AD2E0}" dt="2025-03-29T14:58:22.645" v="156" actId="113"/>
        <pc:sldMkLst>
          <pc:docMk/>
          <pc:sldMk cId="426364037" sldId="325"/>
        </pc:sldMkLst>
      </pc:sldChg>
      <pc:sldChg chg="del">
        <pc:chgData name="Hestrie Cloete" userId="57c8a8ff6e646b77" providerId="LiveId" clId="{5CE016A0-BDE2-4FBB-849F-D9E8B67AD2E0}" dt="2025-03-29T14:54:40.148" v="100" actId="47"/>
        <pc:sldMkLst>
          <pc:docMk/>
          <pc:sldMk cId="2993985471" sldId="325"/>
        </pc:sldMkLst>
      </pc:sldChg>
      <pc:sldChg chg="modSp add mod ord">
        <pc:chgData name="Hestrie Cloete" userId="57c8a8ff6e646b77" providerId="LiveId" clId="{5CE016A0-BDE2-4FBB-849F-D9E8B67AD2E0}" dt="2025-03-29T14:58:00.380" v="155" actId="20577"/>
        <pc:sldMkLst>
          <pc:docMk/>
          <pc:sldMk cId="3188876028" sldId="326"/>
        </pc:sldMkLst>
      </pc:sldChg>
      <pc:sldChg chg="del">
        <pc:chgData name="Hestrie Cloete" userId="57c8a8ff6e646b77" providerId="LiveId" clId="{5CE016A0-BDE2-4FBB-849F-D9E8B67AD2E0}" dt="2025-03-29T14:54:44.582" v="102" actId="47"/>
        <pc:sldMkLst>
          <pc:docMk/>
          <pc:sldMk cId="3750427786" sldId="326"/>
        </pc:sldMkLst>
      </pc:sldChg>
      <pc:sldChg chg="del">
        <pc:chgData name="Hestrie Cloete" userId="57c8a8ff6e646b77" providerId="LiveId" clId="{5CE016A0-BDE2-4FBB-849F-D9E8B67AD2E0}" dt="2025-03-29T14:54:46.172" v="103" actId="47"/>
        <pc:sldMkLst>
          <pc:docMk/>
          <pc:sldMk cId="1063747956" sldId="327"/>
        </pc:sldMkLst>
      </pc:sldChg>
      <pc:sldChg chg="modSp add mod ord">
        <pc:chgData name="Hestrie Cloete" userId="57c8a8ff6e646b77" providerId="LiveId" clId="{5CE016A0-BDE2-4FBB-849F-D9E8B67AD2E0}" dt="2025-03-29T15:00:03.071" v="164" actId="113"/>
        <pc:sldMkLst>
          <pc:docMk/>
          <pc:sldMk cId="1818736494" sldId="327"/>
        </pc:sldMkLst>
      </pc:sldChg>
      <pc:sldChg chg="modSp add mod ord">
        <pc:chgData name="Hestrie Cloete" userId="57c8a8ff6e646b77" providerId="LiveId" clId="{5CE016A0-BDE2-4FBB-849F-D9E8B67AD2E0}" dt="2025-03-29T15:00:29.468" v="167" actId="113"/>
        <pc:sldMkLst>
          <pc:docMk/>
          <pc:sldMk cId="647579544" sldId="328"/>
        </pc:sldMkLst>
      </pc:sldChg>
      <pc:sldChg chg="del">
        <pc:chgData name="Hestrie Cloete" userId="57c8a8ff6e646b77" providerId="LiveId" clId="{5CE016A0-BDE2-4FBB-849F-D9E8B67AD2E0}" dt="2025-03-29T14:54:47.655" v="104" actId="47"/>
        <pc:sldMkLst>
          <pc:docMk/>
          <pc:sldMk cId="1894935357" sldId="328"/>
        </pc:sldMkLst>
      </pc:sldChg>
      <pc:sldChg chg="modSp add mod ord">
        <pc:chgData name="Hestrie Cloete" userId="57c8a8ff6e646b77" providerId="LiveId" clId="{5CE016A0-BDE2-4FBB-849F-D9E8B67AD2E0}" dt="2025-03-29T15:05:28.883" v="280" actId="1036"/>
        <pc:sldMkLst>
          <pc:docMk/>
          <pc:sldMk cId="2395208828" sldId="329"/>
        </pc:sldMkLst>
      </pc:sldChg>
      <pc:sldChg chg="del">
        <pc:chgData name="Hestrie Cloete" userId="57c8a8ff6e646b77" providerId="LiveId" clId="{5CE016A0-BDE2-4FBB-849F-D9E8B67AD2E0}" dt="2025-03-29T14:54:42.898" v="101" actId="47"/>
        <pc:sldMkLst>
          <pc:docMk/>
          <pc:sldMk cId="4245029742" sldId="329"/>
        </pc:sldMkLst>
      </pc:sldChg>
      <pc:sldChg chg="del">
        <pc:chgData name="Hestrie Cloete" userId="57c8a8ff6e646b77" providerId="LiveId" clId="{5CE016A0-BDE2-4FBB-849F-D9E8B67AD2E0}" dt="2025-03-29T14:54:56.310" v="105" actId="47"/>
        <pc:sldMkLst>
          <pc:docMk/>
          <pc:sldMk cId="274611882" sldId="330"/>
        </pc:sldMkLst>
      </pc:sldChg>
      <pc:sldChg chg="modSp add mod">
        <pc:chgData name="Hestrie Cloete" userId="57c8a8ff6e646b77" providerId="LiveId" clId="{5CE016A0-BDE2-4FBB-849F-D9E8B67AD2E0}" dt="2025-03-29T17:11:35.545" v="289" actId="20577"/>
        <pc:sldMkLst>
          <pc:docMk/>
          <pc:sldMk cId="943783565" sldId="330"/>
        </pc:sldMkLst>
      </pc:sldChg>
      <pc:sldChg chg="modSp add mod">
        <pc:chgData name="Hestrie Cloete" userId="57c8a8ff6e646b77" providerId="LiveId" clId="{5CE016A0-BDE2-4FBB-849F-D9E8B67AD2E0}" dt="2025-03-29T17:13:04.569" v="313" actId="1035"/>
        <pc:sldMkLst>
          <pc:docMk/>
          <pc:sldMk cId="1166742810" sldId="331"/>
        </pc:sldMkLst>
      </pc:sldChg>
    </pc:docChg>
  </pc:docChgLst>
  <pc:docChgLst>
    <pc:chgData name="Hestrie Cloete" userId="57c8a8ff6e646b77" providerId="LiveId" clId="{6CE5D220-831E-4EB8-9271-B112A7B09E43}"/>
    <pc:docChg chg="undo custSel addSld delSld modSld sldOrd">
      <pc:chgData name="Hestrie Cloete" userId="57c8a8ff6e646b77" providerId="LiveId" clId="{6CE5D220-831E-4EB8-9271-B112A7B09E43}" dt="2024-12-21T18:42:49.909" v="156"/>
      <pc:docMkLst>
        <pc:docMk/>
      </pc:docMkLst>
      <pc:sldChg chg="modSp mod">
        <pc:chgData name="Hestrie Cloete" userId="57c8a8ff6e646b77" providerId="LiveId" clId="{6CE5D220-831E-4EB8-9271-B112A7B09E43}" dt="2024-12-21T15:45:03.827" v="57" actId="1035"/>
        <pc:sldMkLst>
          <pc:docMk/>
          <pc:sldMk cId="2638961023" sldId="275"/>
        </pc:sldMkLst>
      </pc:sldChg>
      <pc:sldChg chg="modSp mod ord">
        <pc:chgData name="Hestrie Cloete" userId="57c8a8ff6e646b77" providerId="LiveId" clId="{6CE5D220-831E-4EB8-9271-B112A7B09E43}" dt="2024-12-21T18:42:49.909" v="156"/>
        <pc:sldMkLst>
          <pc:docMk/>
          <pc:sldMk cId="2786010503" sldId="305"/>
        </pc:sldMkLst>
      </pc:sldChg>
      <pc:sldChg chg="del">
        <pc:chgData name="Hestrie Cloete" userId="57c8a8ff6e646b77" providerId="LiveId" clId="{6CE5D220-831E-4EB8-9271-B112A7B09E43}" dt="2024-12-21T16:32:19.295" v="151" actId="47"/>
        <pc:sldMkLst>
          <pc:docMk/>
          <pc:sldMk cId="1318024896" sldId="311"/>
        </pc:sldMkLst>
      </pc:sldChg>
      <pc:sldChg chg="modSp mod">
        <pc:chgData name="Hestrie Cloete" userId="57c8a8ff6e646b77" providerId="LiveId" clId="{6CE5D220-831E-4EB8-9271-B112A7B09E43}" dt="2024-12-21T15:42:32.835" v="19" actId="21"/>
        <pc:sldMkLst>
          <pc:docMk/>
          <pc:sldMk cId="218920551" sldId="317"/>
        </pc:sldMkLst>
      </pc:sldChg>
      <pc:sldChg chg="modSp mod">
        <pc:chgData name="Hestrie Cloete" userId="57c8a8ff6e646b77" providerId="LiveId" clId="{6CE5D220-831E-4EB8-9271-B112A7B09E43}" dt="2024-12-21T15:43:02.203" v="24" actId="21"/>
        <pc:sldMkLst>
          <pc:docMk/>
          <pc:sldMk cId="147290185" sldId="318"/>
        </pc:sldMkLst>
      </pc:sldChg>
      <pc:sldChg chg="modSp add mod">
        <pc:chgData name="Hestrie Cloete" userId="57c8a8ff6e646b77" providerId="LiveId" clId="{6CE5D220-831E-4EB8-9271-B112A7B09E43}" dt="2024-12-21T15:43:55.758" v="46"/>
        <pc:sldMkLst>
          <pc:docMk/>
          <pc:sldMk cId="1988950786" sldId="319"/>
        </pc:sldMkLst>
      </pc:sldChg>
      <pc:sldChg chg="add del ord">
        <pc:chgData name="Hestrie Cloete" userId="57c8a8ff6e646b77" providerId="LiveId" clId="{6CE5D220-831E-4EB8-9271-B112A7B09E43}" dt="2024-12-21T16:29:35.525" v="146" actId="47"/>
        <pc:sldMkLst>
          <pc:docMk/>
          <pc:sldMk cId="1928950665" sldId="320"/>
        </pc:sldMkLst>
      </pc:sldChg>
      <pc:sldChg chg="add del ord">
        <pc:chgData name="Hestrie Cloete" userId="57c8a8ff6e646b77" providerId="LiveId" clId="{6CE5D220-831E-4EB8-9271-B112A7B09E43}" dt="2024-12-21T16:29:38.065" v="147" actId="47"/>
        <pc:sldMkLst>
          <pc:docMk/>
          <pc:sldMk cId="1424830390" sldId="321"/>
        </pc:sldMkLst>
      </pc:sldChg>
      <pc:sldChg chg="addSp modSp add mod">
        <pc:chgData name="Hestrie Cloete" userId="57c8a8ff6e646b77" providerId="LiveId" clId="{6CE5D220-831E-4EB8-9271-B112A7B09E43}" dt="2024-12-21T16:03:33.533" v="103" actId="1038"/>
        <pc:sldMkLst>
          <pc:docMk/>
          <pc:sldMk cId="1002817424" sldId="322"/>
        </pc:sldMkLst>
      </pc:sldChg>
      <pc:sldChg chg="delSp add del mod">
        <pc:chgData name="Hestrie Cloete" userId="57c8a8ff6e646b77" providerId="LiveId" clId="{6CE5D220-831E-4EB8-9271-B112A7B09E43}" dt="2024-12-21T16:29:41.181" v="148" actId="47"/>
        <pc:sldMkLst>
          <pc:docMk/>
          <pc:sldMk cId="1771692402" sldId="323"/>
        </pc:sldMkLst>
      </pc:sldChg>
      <pc:sldChg chg="add del">
        <pc:chgData name="Hestrie Cloete" userId="57c8a8ff6e646b77" providerId="LiveId" clId="{6CE5D220-831E-4EB8-9271-B112A7B09E43}" dt="2024-12-21T16:22:52.785" v="107" actId="2890"/>
        <pc:sldMkLst>
          <pc:docMk/>
          <pc:sldMk cId="1135595493" sldId="324"/>
        </pc:sldMkLst>
      </pc:sldChg>
      <pc:sldChg chg="modSp add mod ord">
        <pc:chgData name="Hestrie Cloete" userId="57c8a8ff6e646b77" providerId="LiveId" clId="{6CE5D220-831E-4EB8-9271-B112A7B09E43}" dt="2024-12-21T16:32:36.374" v="153" actId="403"/>
        <pc:sldMkLst>
          <pc:docMk/>
          <pc:sldMk cId="4162558755" sldId="324"/>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9-10-29T08:42:49.704"/>
    </inkml:context>
    <inkml:brush xml:id="br0">
      <inkml:brushProperty name="width" value="0.08571" units="cm"/>
      <inkml:brushProperty name="height" value="0.08571" units="cm"/>
    </inkml:brush>
  </inkml:definitions>
  <inkml:trace contextRef="#ctx0" brushRef="#br0">15 7 8027,'-14'-7'0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A20310-D33B-4581-9B6F-2E6C2EFB9CAE}" type="datetimeFigureOut">
              <a:rPr lang="en-ZA" smtClean="0"/>
              <a:t>2025/10/04</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8EF9A-F9E8-4031-A76F-9C19CE49834D}" type="slidenum">
              <a:rPr lang="en-ZA" smtClean="0"/>
              <a:t>‹#›</a:t>
            </a:fld>
            <a:endParaRPr lang="en-ZA"/>
          </a:p>
        </p:txBody>
      </p:sp>
    </p:spTree>
    <p:extLst>
      <p:ext uri="{BB962C8B-B14F-4D97-AF65-F5344CB8AC3E}">
        <p14:creationId xmlns:p14="http://schemas.microsoft.com/office/powerpoint/2010/main" val="2549364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7DC8EF9A-F9E8-4031-A76F-9C19CE49834D}" type="slidenum">
              <a:rPr lang="en-ZA" smtClean="0"/>
              <a:t>1</a:t>
            </a:fld>
            <a:endParaRPr lang="en-ZA"/>
          </a:p>
        </p:txBody>
      </p:sp>
    </p:spTree>
    <p:extLst>
      <p:ext uri="{BB962C8B-B14F-4D97-AF65-F5344CB8AC3E}">
        <p14:creationId xmlns:p14="http://schemas.microsoft.com/office/powerpoint/2010/main" val="1315930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7DC8EF9A-F9E8-4031-A76F-9C19CE49834D}" type="slidenum">
              <a:rPr lang="en-ZA" smtClean="0"/>
              <a:t>2</a:t>
            </a:fld>
            <a:endParaRPr lang="en-ZA"/>
          </a:p>
        </p:txBody>
      </p:sp>
    </p:spTree>
    <p:extLst>
      <p:ext uri="{BB962C8B-B14F-4D97-AF65-F5344CB8AC3E}">
        <p14:creationId xmlns:p14="http://schemas.microsoft.com/office/powerpoint/2010/main" val="10913795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18" name="Ink 17">
                <a:extLst>
                  <a:ext uri="{FF2B5EF4-FFF2-40B4-BE49-F238E27FC236}">
                    <a16:creationId xmlns:a16="http://schemas.microsoft.com/office/drawing/2014/main" id="{D1BFD899-08A8-D147-9E9F-1CF810E3D4C3}"/>
                  </a:ext>
                </a:extLst>
              </p14:cNvPr>
              <p14:cNvContentPartPr/>
              <p14:nvPr userDrawn="1"/>
            </p14:nvContentPartPr>
            <p14:xfrm>
              <a:off x="4894718" y="4848340"/>
              <a:ext cx="5400" cy="2880"/>
            </p14:xfrm>
          </p:contentPart>
        </mc:Choice>
        <mc:Fallback xmlns="">
          <p:pic>
            <p:nvPicPr>
              <p:cNvPr id="18" name="Ink 17">
                <a:extLst>
                  <a:ext uri="{FF2B5EF4-FFF2-40B4-BE49-F238E27FC236}">
                    <a16:creationId xmlns:a16="http://schemas.microsoft.com/office/drawing/2014/main" xmlns="" xmlns:p14="http://schemas.microsoft.com/office/powerpoint/2010/main" id="{D1BFD899-08A8-D147-9E9F-1CF810E3D4C3}"/>
                  </a:ext>
                </a:extLst>
              </p:cNvPr>
              <p:cNvPicPr/>
              <p:nvPr/>
            </p:nvPicPr>
            <p:blipFill>
              <a:blip r:embed="rId3"/>
              <a:stretch>
                <a:fillRect/>
              </a:stretch>
            </p:blipFill>
            <p:spPr>
              <a:xfrm>
                <a:off x="4879598" y="4832860"/>
                <a:ext cx="36000" cy="33480"/>
              </a:xfrm>
              <a:prstGeom prst="rect">
                <a:avLst/>
              </a:prstGeom>
            </p:spPr>
          </p:pic>
        </mc:Fallback>
      </mc:AlternateContent>
      <p:sp>
        <p:nvSpPr>
          <p:cNvPr id="7" name="Picture Placeholder 6">
            <a:extLst>
              <a:ext uri="{FF2B5EF4-FFF2-40B4-BE49-F238E27FC236}">
                <a16:creationId xmlns:a16="http://schemas.microsoft.com/office/drawing/2014/main" id="{2A56FCC8-4A02-5A48-9F23-B8F953171032}"/>
              </a:ext>
            </a:extLst>
          </p:cNvPr>
          <p:cNvSpPr>
            <a:spLocks noGrp="1"/>
          </p:cNvSpPr>
          <p:nvPr>
            <p:ph type="pic" sz="quarter" idx="10"/>
          </p:nvPr>
        </p:nvSpPr>
        <p:spPr>
          <a:xfrm>
            <a:off x="4623961" y="3122341"/>
            <a:ext cx="2944077" cy="2944077"/>
          </a:xfrm>
          <a:prstGeom prst="ellipse">
            <a:avLst/>
          </a:prstGeom>
        </p:spPr>
        <p:txBody>
          <a:bodyPr/>
          <a:lstStyle/>
          <a:p>
            <a:endParaRPr lang="en-US"/>
          </a:p>
        </p:txBody>
      </p:sp>
    </p:spTree>
    <p:extLst>
      <p:ext uri="{BB962C8B-B14F-4D97-AF65-F5344CB8AC3E}">
        <p14:creationId xmlns:p14="http://schemas.microsoft.com/office/powerpoint/2010/main" val="3201819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FFE0B-D310-2340-BF77-19C2777786F9}"/>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DF9E790-9C14-A94F-B2C9-291032515732}"/>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8B0750-B834-CD45-A42C-C224C2A6207D}"/>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5" name="Footer Placeholder 4">
            <a:extLst>
              <a:ext uri="{FF2B5EF4-FFF2-40B4-BE49-F238E27FC236}">
                <a16:creationId xmlns:a16="http://schemas.microsoft.com/office/drawing/2014/main" id="{9FF877E6-D6C1-E54D-A49C-E196ABC932A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6F5446E-0506-F74A-BFB3-3223EB514879}"/>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442278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3EA6A2-C028-A644-8730-D058AA47CA24}"/>
              </a:ext>
            </a:extLst>
          </p:cNvPr>
          <p:cNvSpPr>
            <a:spLocks noGrp="1"/>
          </p:cNvSpPr>
          <p:nvPr>
            <p:ph type="title" orient="vert"/>
          </p:nvPr>
        </p:nvSpPr>
        <p:spPr>
          <a:xfrm>
            <a:off x="8724900" y="365125"/>
            <a:ext cx="2628900" cy="5811838"/>
          </a:xfrm>
          <a:prstGeom prst="rect">
            <a:avLst/>
          </a:prstGeo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CA5BD3E-FD12-274F-B3CA-4303C46079D3}"/>
              </a:ext>
            </a:extLst>
          </p:cNvPr>
          <p:cNvSpPr>
            <a:spLocks noGrp="1"/>
          </p:cNvSpPr>
          <p:nvPr>
            <p:ph type="body" orient="vert" idx="1"/>
          </p:nvPr>
        </p:nvSpPr>
        <p:spPr>
          <a:xfrm>
            <a:off x="838200" y="365125"/>
            <a:ext cx="7734300" cy="58118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4346AF-A2C5-8545-883A-A68AC3BA7653}"/>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5" name="Footer Placeholder 4">
            <a:extLst>
              <a:ext uri="{FF2B5EF4-FFF2-40B4-BE49-F238E27FC236}">
                <a16:creationId xmlns:a16="http://schemas.microsoft.com/office/drawing/2014/main" id="{88E5421E-6204-A741-BD99-92C30C88D59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7A7DFA6-198A-8D41-AAA2-C563D3ADD802}"/>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774711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68BDB-E0C3-E14C-B907-9F64BE0B7825}"/>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80EB8CF-0004-114C-A834-B06408A4B23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4" name="Footer Placeholder 3">
            <a:extLst>
              <a:ext uri="{FF2B5EF4-FFF2-40B4-BE49-F238E27FC236}">
                <a16:creationId xmlns:a16="http://schemas.microsoft.com/office/drawing/2014/main" id="{2343B89F-9D29-2043-AD04-E3252783828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36320466-2413-9940-A26E-9EB7CBC45CDF}"/>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251120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E88F4-49C6-F348-851D-866E72E080B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ABDB140-3BEA-EE47-B601-E9625FEBE6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EF264A6-4426-4B4C-8B0E-2A43307B19F5}"/>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EDA752FC-9564-3746-97D6-467DE12647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C9C0E-050F-B54B-B0AC-D16DAE5AC2D6}"/>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511145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D643F-6D63-2648-ADC0-C707F79FE0C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BB590AA-B51E-A747-AB68-261C5411793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FB85F0-A7F4-AE4A-89A3-B817F34EC583}"/>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29FDE0F6-BFC5-BB4D-99AB-41D01E9622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F673C-6177-8B4C-9A2B-B45AFFA3E61C}"/>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19654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F4028-4E5A-8C46-AE51-3E90340CE67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DA2510A-76C7-C240-8052-F4C94B568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F28EAFA-DADA-EF42-8AD3-8B85FADFCBFD}"/>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FCC321DA-7BF5-F24E-9141-134C534B84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0BDEDD-EC40-394B-B7FE-8E9A7405317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908007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3F73E-6861-F548-B69B-ACA9B7FA883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BAB1CA7-DED1-6842-B166-41E09555030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6D7E3D2-1DE0-8A4F-9503-333D95C217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0A4F430-FFEC-954B-9E85-B1E8477E7A9C}"/>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6" name="Footer Placeholder 5">
            <a:extLst>
              <a:ext uri="{FF2B5EF4-FFF2-40B4-BE49-F238E27FC236}">
                <a16:creationId xmlns:a16="http://schemas.microsoft.com/office/drawing/2014/main" id="{9E37DC8B-6F05-B245-A9FE-1A4AB52D6C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6A731F-C597-C841-9970-F38196EB0F51}"/>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957668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51E98-4A8B-4148-91A5-1C877A440DD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E25CF6B-0F97-0945-866B-AA38B7660D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38BC581-0A63-D544-8B25-F65D0D59410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46D90F4-D934-BF4A-BA18-8FCD3FAF3E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FC4DA12-4C96-AB47-85A2-CFEB28307B2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13F0094-0445-4D40-8E17-716A6E37AA5F}"/>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8" name="Footer Placeholder 7">
            <a:extLst>
              <a:ext uri="{FF2B5EF4-FFF2-40B4-BE49-F238E27FC236}">
                <a16:creationId xmlns:a16="http://schemas.microsoft.com/office/drawing/2014/main" id="{6161051A-1BF0-F84F-83FC-73B800FAF4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0895B2-71AE-0249-A553-9C2399D205C9}"/>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10182982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3FE8E-223C-7F4F-A71E-1DDF27730B6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8E94EE6-0B77-D246-A1D6-AF0DA346D2ED}"/>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4" name="Footer Placeholder 3">
            <a:extLst>
              <a:ext uri="{FF2B5EF4-FFF2-40B4-BE49-F238E27FC236}">
                <a16:creationId xmlns:a16="http://schemas.microsoft.com/office/drawing/2014/main" id="{66947AB9-5DF4-E24F-AEEB-C76A5DA8E9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DA60E4-D62D-4643-A2AC-C3A25DD91853}"/>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0792060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1A2578-F805-784A-A24B-E20FE603CCB7}"/>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3" name="Footer Placeholder 2">
            <a:extLst>
              <a:ext uri="{FF2B5EF4-FFF2-40B4-BE49-F238E27FC236}">
                <a16:creationId xmlns:a16="http://schemas.microsoft.com/office/drawing/2014/main" id="{7FE1B3D2-056B-D54F-ABA5-2704A4E35D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DB923-6E3A-7541-AC46-B1769D8E540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405924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01BB8-56D8-D14E-8C20-D6338072935D}"/>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957297-15C9-7942-9AA5-67440E598E04}"/>
              </a:ext>
            </a:extLst>
          </p:cNvPr>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71D2240-2C0C-B645-AFF5-EF4F228756FA}"/>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5" name="Footer Placeholder 4">
            <a:extLst>
              <a:ext uri="{FF2B5EF4-FFF2-40B4-BE49-F238E27FC236}">
                <a16:creationId xmlns:a16="http://schemas.microsoft.com/office/drawing/2014/main" id="{D751410B-6E62-4D4E-81E2-AF68FF9A8A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4CAA75C-0EA3-B248-8376-338077042D5A}"/>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1150161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0259A-2275-D04F-9116-2582B3918BF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C25447E-84D5-D345-AE0E-EED526FB2F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A0FC014-9751-A74C-B3F0-3D303EBBC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ADAC17-E66F-8C42-8B8E-587D668831B2}"/>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6" name="Footer Placeholder 5">
            <a:extLst>
              <a:ext uri="{FF2B5EF4-FFF2-40B4-BE49-F238E27FC236}">
                <a16:creationId xmlns:a16="http://schemas.microsoft.com/office/drawing/2014/main" id="{49BE2128-B623-6343-A5E1-E4F315C6AD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2D4125-43E5-8546-AF6A-707AC24F2F86}"/>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200962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6056C-3907-D449-B017-863359DD7BE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11742C1-CF9E-A741-BE50-1F025486F8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FD7E6F-50C2-EF49-A164-315C97B39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52BF17-CC3C-6A4C-BE71-822D15F177BB}"/>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6" name="Footer Placeholder 5">
            <a:extLst>
              <a:ext uri="{FF2B5EF4-FFF2-40B4-BE49-F238E27FC236}">
                <a16:creationId xmlns:a16="http://schemas.microsoft.com/office/drawing/2014/main" id="{B1FFE5D4-018F-D941-95E9-EF73FF71DD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514258-FE8D-3140-AB74-BA5A7084B73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3244278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A785-B769-174F-950A-36508187D58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8CE1A-950C-E443-9127-22D1EFF3A46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D2E5FB-CB2D-2A41-98C9-D7DF4DC57FE7}"/>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7CA98FE5-02FA-B444-9270-2ADD01AD20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E0FB6-FDC2-384B-A417-87F0965B6325}"/>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39506452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5A4F20-3310-314A-9D0F-86208E0AE1C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27B5CFE-0FAC-5C40-A763-72C21CD204A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58B36B4-F347-4048-96E8-3E02FB13FA2B}"/>
              </a:ext>
            </a:extLst>
          </p:cNvPr>
          <p:cNvSpPr>
            <a:spLocks noGrp="1"/>
          </p:cNvSpPr>
          <p:nvPr>
            <p:ph type="dt" sz="half" idx="10"/>
          </p:nvPr>
        </p:nvSpPr>
        <p:spPr/>
        <p:txBody>
          <a:body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5742F745-5135-484E-B5EB-041CCCD97C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D41A8-A5F2-7D48-8937-2542CAF2F89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3131498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0FCAC-0FDB-B246-BDDF-48C9220D150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B8512C3-A572-BE4F-8C02-76CA7779BF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5F5D1A-5EC2-1F4E-9237-77D9CE4236E9}"/>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B451E28B-7716-834E-AB1F-E843493937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AE4BD-9BE8-FA40-A1C5-4FD060B9ED30}"/>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492130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CB25F-B000-2F4C-BDBE-A22385B51D0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0E2EFAB-B7B5-0A47-A0CD-BE17940BF35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4F88B9C-7E21-9F48-AEF7-B459C09DF185}"/>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1E5E0DE1-87FB-2542-A74A-A92940040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DD35FA-3AFA-9140-952A-5D7B273B9494}"/>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8973183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34D0A-DA16-6444-8267-F16DE472C3F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CBC609A-7F4C-6D44-A713-1AD9B12D98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DC06D4C-432F-7448-AAAD-E8C1E5C9304B}"/>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A6CBE377-5F7A-9D41-9841-CDB3D8505B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50862-8B8E-F149-B928-BFF1E58EAA18}"/>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2226438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8EE62-BAB8-6C42-826E-EE9ADC71B7A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C5122AF-B2EC-5B4D-AF22-7817F56F11D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643923A-C931-3B45-B21C-33B32FB717F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F906786-67A0-1843-8748-11968B0463DA}"/>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6" name="Footer Placeholder 5">
            <a:extLst>
              <a:ext uri="{FF2B5EF4-FFF2-40B4-BE49-F238E27FC236}">
                <a16:creationId xmlns:a16="http://schemas.microsoft.com/office/drawing/2014/main" id="{9A5E2A0B-1F47-9047-AC00-FF84AB3798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16DE12-AEB0-3E46-BA72-9A8AAFF6383F}"/>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20889026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3AAA-FA4A-5941-90AD-8E6CD547BF1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BEDA550-4353-5941-8DB7-D7ADCC4E15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CB06DED-4330-8547-A8CB-2365B5D01DB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14B2F93-7407-EC44-9AAF-2C60E2A486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1610AFA-D122-EB4C-9329-F3EE84CE4C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6FB4F07-35E1-DD48-B2B3-8CCD39A50824}"/>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8" name="Footer Placeholder 7">
            <a:extLst>
              <a:ext uri="{FF2B5EF4-FFF2-40B4-BE49-F238E27FC236}">
                <a16:creationId xmlns:a16="http://schemas.microsoft.com/office/drawing/2014/main" id="{A9A843ED-CB44-DF45-86AA-B0CDAD2E17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B071F0-E25C-9340-AECE-D355E988B608}"/>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2278081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FEFEC-CA29-E049-969D-E452095E0A8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28A5A1A-A0B9-564E-B7A3-A133EA859436}"/>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4" name="Footer Placeholder 3">
            <a:extLst>
              <a:ext uri="{FF2B5EF4-FFF2-40B4-BE49-F238E27FC236}">
                <a16:creationId xmlns:a16="http://schemas.microsoft.com/office/drawing/2014/main" id="{C67E51D5-D449-C540-A4C3-CA89C96CDE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A8AE28-13DC-0148-A581-B72747E27003}"/>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47426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0034-CA96-724E-9A53-73C0DE2088F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BC0D64A-D640-E743-B7FB-D8BFACBFC935}"/>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AD8B40-7F30-864C-A677-D02F05909483}"/>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5" name="Footer Placeholder 4">
            <a:extLst>
              <a:ext uri="{FF2B5EF4-FFF2-40B4-BE49-F238E27FC236}">
                <a16:creationId xmlns:a16="http://schemas.microsoft.com/office/drawing/2014/main" id="{0B7A09AB-1627-5E41-A0D6-1344D47DFC1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B9BD7D-F7BE-7441-818E-CFF8E12BA22F}"/>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42441699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DE57EC-2B22-134B-891B-C7E5A5932DF7}"/>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3" name="Footer Placeholder 2">
            <a:extLst>
              <a:ext uri="{FF2B5EF4-FFF2-40B4-BE49-F238E27FC236}">
                <a16:creationId xmlns:a16="http://schemas.microsoft.com/office/drawing/2014/main" id="{A1823D5F-6F70-A048-8F5D-2E6E44ED75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18FB51-01F6-6349-AB7D-6B3C8A0D0CC7}"/>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5943579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BEED-8933-3744-A3A7-43BD3B99F35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41A7380-BD01-184B-9312-07D31A999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B480A5B-02A3-CF4D-BFA0-2CB7004B05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16F9277-DC80-C44F-A279-65DFC08771E2}"/>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6" name="Footer Placeholder 5">
            <a:extLst>
              <a:ext uri="{FF2B5EF4-FFF2-40B4-BE49-F238E27FC236}">
                <a16:creationId xmlns:a16="http://schemas.microsoft.com/office/drawing/2014/main" id="{35455581-C505-8D48-94D3-4CDA6983D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BC13B6-A613-F04A-B6B5-EE6B6722E282}"/>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9579810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C4CA5-3D43-6C40-964E-92E505DFDC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9436DA6-31B8-A041-AD4A-F4E69B5570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34E0BA-91AF-154E-A8BD-BA277CB77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5E545B-5AB4-D949-98D5-C79463A46C4B}"/>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6" name="Footer Placeholder 5">
            <a:extLst>
              <a:ext uri="{FF2B5EF4-FFF2-40B4-BE49-F238E27FC236}">
                <a16:creationId xmlns:a16="http://schemas.microsoft.com/office/drawing/2014/main" id="{E4C2B304-3036-594B-AD8D-EEEC1151BE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775EE3-B066-6E46-A0AD-580652A0D5E4}"/>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17581855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AD214-17A5-A442-BCB4-AC522F7C5EC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1A99181-1CAD-474D-8612-68FC6D02F53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DD1178-B78A-504D-88B0-E275B65D6A2C}"/>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80156100-81E2-104F-BF9D-F04F413A1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D1C6F1-4EC6-F842-97A9-E7D628E4E71D}"/>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10022432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97602-AE24-E745-8FAE-ED7406E3C73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F028C1-DBB0-404A-B690-A175DEE84EF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CBD7AB0-B357-3042-846F-2877F1B340E3}"/>
              </a:ext>
            </a:extLst>
          </p:cNvPr>
          <p:cNvSpPr>
            <a:spLocks noGrp="1"/>
          </p:cNvSpPr>
          <p:nvPr>
            <p:ph type="dt" sz="half" idx="10"/>
          </p:nvPr>
        </p:nvSpPr>
        <p:spPr/>
        <p:txBody>
          <a:body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EE0E608F-391C-B942-A29B-3C4871EF48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B59FC7-075E-B245-9039-2DC53001DBAB}"/>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4217580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DBF6-08DA-884C-BE21-EC2ECE8BCC66}"/>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DF1FA16-1E62-A547-8103-A0B5993AFBE4}"/>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8B5B051-65E7-4241-964B-F49E93DE1FD3}"/>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6A124AC-9393-4A40-82EA-DEE5F7F6B48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6" name="Footer Placeholder 5">
            <a:extLst>
              <a:ext uri="{FF2B5EF4-FFF2-40B4-BE49-F238E27FC236}">
                <a16:creationId xmlns:a16="http://schemas.microsoft.com/office/drawing/2014/main" id="{B2434FF6-4A4E-E74F-A289-87E1830E66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9B3D241-0F6F-E94A-B4C2-9A632FCE350A}"/>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151707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4C47A-037E-CD41-BD32-FC6BD4ABFC72}"/>
              </a:ext>
            </a:extLst>
          </p:cNvPr>
          <p:cNvSpPr>
            <a:spLocks noGrp="1"/>
          </p:cNvSpPr>
          <p:nvPr>
            <p:ph type="title"/>
          </p:nvPr>
        </p:nvSpPr>
        <p:spPr>
          <a:xfrm>
            <a:off x="839788" y="365125"/>
            <a:ext cx="10515600" cy="1325563"/>
          </a:xfrm>
          <a:prstGeom prst="rect">
            <a:avLst/>
          </a:prstGeo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FCB52AB-A226-4545-84E7-C89AE36A2DB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50F823D-694D-9A44-AA00-F4990E0612B6}"/>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BB6199A-3E94-0540-95B3-F727ABF09D62}"/>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731D91D-FEAC-8D4F-8058-7B65963894CD}"/>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CC36E99-6463-4448-AEC2-850B10B778EF}"/>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8" name="Footer Placeholder 7">
            <a:extLst>
              <a:ext uri="{FF2B5EF4-FFF2-40B4-BE49-F238E27FC236}">
                <a16:creationId xmlns:a16="http://schemas.microsoft.com/office/drawing/2014/main" id="{18CCA854-8128-EE47-B39D-8E51D20CBB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FAD23CB4-D8F3-2F45-9A3E-44D6E7879D20}"/>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1900682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1458E-BD8E-CF4A-BE64-83A719E03D68}"/>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A1855B1-ED25-6C41-8CD4-4D25A95A2F4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4" name="Footer Placeholder 3">
            <a:extLst>
              <a:ext uri="{FF2B5EF4-FFF2-40B4-BE49-F238E27FC236}">
                <a16:creationId xmlns:a16="http://schemas.microsoft.com/office/drawing/2014/main" id="{5A24BEE6-E000-014C-B291-D99BB27C232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3416C73-7442-7547-81E7-3F8C5BB3DEE4}"/>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539147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30366B-FE98-1244-BFB8-75192ED7BB16}"/>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3" name="Footer Placeholder 2">
            <a:extLst>
              <a:ext uri="{FF2B5EF4-FFF2-40B4-BE49-F238E27FC236}">
                <a16:creationId xmlns:a16="http://schemas.microsoft.com/office/drawing/2014/main" id="{E4DA20C6-C0FB-B34A-9828-496866916CB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24161B9F-A015-1E48-B502-BB9E6AD95680}"/>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292996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0CD1-F9D5-2940-B762-FD6C2D2B0F4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3888445-AB16-6046-A8D2-BB7723F627BA}"/>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54BDDD0-7884-CD47-B224-AB5A5A92152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48D1609-E9C8-CA43-BA3A-5864C10B15FC}"/>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6" name="Footer Placeholder 5">
            <a:extLst>
              <a:ext uri="{FF2B5EF4-FFF2-40B4-BE49-F238E27FC236}">
                <a16:creationId xmlns:a16="http://schemas.microsoft.com/office/drawing/2014/main" id="{BCD97526-3011-8C40-B6B8-0A093E13F8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DA422EC-E9D6-694F-90AC-B922E8C93B76}"/>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044820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6B26A-853F-4A45-B018-2FBAD78245F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8029893-E798-364A-BC6E-2E029FDC4EA3}"/>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583B51-CDA7-F84C-B4A4-F4D4928C16E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911B2C-ABFF-E24F-8673-DC03CE01EA76}"/>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10/4/2025</a:t>
            </a:fld>
            <a:endParaRPr lang="en-US"/>
          </a:p>
        </p:txBody>
      </p:sp>
      <p:sp>
        <p:nvSpPr>
          <p:cNvPr id="6" name="Footer Placeholder 5">
            <a:extLst>
              <a:ext uri="{FF2B5EF4-FFF2-40B4-BE49-F238E27FC236}">
                <a16:creationId xmlns:a16="http://schemas.microsoft.com/office/drawing/2014/main" id="{AB2EE999-D32B-1240-AC12-CED35AAF61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94670B0-4750-A747-8208-CE6A29AB88D1}"/>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959779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jp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6000" b="-6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1351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6B32D2-DA8A-A443-A226-D20B5EB12E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28DDBDE-3A24-B143-952A-ACB4EB136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A25FC7-90FB-CC4C-AD40-73D885D37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F1FC5-F598-7A4C-B399-DC9300E7C73B}" type="datetimeFigureOut">
              <a:rPr lang="en-US" smtClean="0"/>
              <a:pPr/>
              <a:t>10/4/2025</a:t>
            </a:fld>
            <a:endParaRPr lang="en-US"/>
          </a:p>
        </p:txBody>
      </p:sp>
      <p:sp>
        <p:nvSpPr>
          <p:cNvPr id="5" name="Footer Placeholder 4">
            <a:extLst>
              <a:ext uri="{FF2B5EF4-FFF2-40B4-BE49-F238E27FC236}">
                <a16:creationId xmlns:a16="http://schemas.microsoft.com/office/drawing/2014/main" id="{AE4C89A6-8421-7844-A95A-79C47513F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96BEF2-68F5-9D4D-811A-9FF8E0C12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739861-C6EB-F847-9D6A-E41DFC95FF77}" type="slidenum">
              <a:rPr lang="en-US" smtClean="0"/>
              <a:pPr/>
              <a:t>‹#›</a:t>
            </a:fld>
            <a:endParaRPr lang="en-US"/>
          </a:p>
        </p:txBody>
      </p:sp>
    </p:spTree>
    <p:extLst>
      <p:ext uri="{BB962C8B-B14F-4D97-AF65-F5344CB8AC3E}">
        <p14:creationId xmlns:p14="http://schemas.microsoft.com/office/powerpoint/2010/main" val="39001035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48A118-2613-F147-9EFF-1B8AA3FC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9C6EAE-E491-7A46-9C1F-CBDCD9DF8B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8E225C-705F-AF44-9056-77DE21662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C1EB5-A04C-644C-98B8-25D7DE96C95A}" type="datetimeFigureOut">
              <a:rPr lang="en-US" smtClean="0"/>
              <a:pPr/>
              <a:t>10/4/2025</a:t>
            </a:fld>
            <a:endParaRPr lang="en-US"/>
          </a:p>
        </p:txBody>
      </p:sp>
      <p:sp>
        <p:nvSpPr>
          <p:cNvPr id="5" name="Footer Placeholder 4">
            <a:extLst>
              <a:ext uri="{FF2B5EF4-FFF2-40B4-BE49-F238E27FC236}">
                <a16:creationId xmlns:a16="http://schemas.microsoft.com/office/drawing/2014/main" id="{44380254-2FC8-164A-B971-30472B172B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3C2F03-6AEE-6D44-8139-0CBE0F4C7C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95882-265F-7F40-A55B-8FB4D2925B57}" type="slidenum">
              <a:rPr lang="en-US" smtClean="0"/>
              <a:pPr/>
              <a:t>‹#›</a:t>
            </a:fld>
            <a:endParaRPr lang="en-US"/>
          </a:p>
        </p:txBody>
      </p:sp>
    </p:spTree>
    <p:extLst>
      <p:ext uri="{BB962C8B-B14F-4D97-AF65-F5344CB8AC3E}">
        <p14:creationId xmlns:p14="http://schemas.microsoft.com/office/powerpoint/2010/main" val="359123613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8970" y="1697968"/>
            <a:ext cx="10515600" cy="1325563"/>
          </a:xfrm>
        </p:spPr>
        <p:txBody>
          <a:bodyPr/>
          <a:lstStyle/>
          <a:p>
            <a:pPr algn="ctr"/>
            <a:r>
              <a:rPr lang="en-ZA" sz="7200" dirty="0">
                <a:latin typeface="+mn-lt"/>
              </a:rPr>
              <a:t>Lights in the world</a:t>
            </a:r>
          </a:p>
        </p:txBody>
      </p:sp>
      <p:sp>
        <p:nvSpPr>
          <p:cNvPr id="3" name="TextBox 2">
            <a:extLst>
              <a:ext uri="{FF2B5EF4-FFF2-40B4-BE49-F238E27FC236}">
                <a16:creationId xmlns:a16="http://schemas.microsoft.com/office/drawing/2014/main" id="{5309FB40-9C95-34F8-C391-F1981D101258}"/>
              </a:ext>
            </a:extLst>
          </p:cNvPr>
          <p:cNvSpPr txBox="1"/>
          <p:nvPr/>
        </p:nvSpPr>
        <p:spPr>
          <a:xfrm>
            <a:off x="4200442" y="3593665"/>
            <a:ext cx="4132656" cy="630942"/>
          </a:xfrm>
          <a:prstGeom prst="rect">
            <a:avLst/>
          </a:prstGeom>
          <a:noFill/>
        </p:spPr>
        <p:txBody>
          <a:bodyPr wrap="square">
            <a:spAutoFit/>
          </a:bodyPr>
          <a:lstStyle/>
          <a:p>
            <a:pPr algn="ctr"/>
            <a:r>
              <a:rPr lang="en-US" sz="3500" dirty="0"/>
              <a:t>Philippians 2:12-16</a:t>
            </a:r>
            <a:endParaRPr lang="en-ZA" sz="3500"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86010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ECCBB-FF1D-A2FE-34F3-810D5D3DB909}"/>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D7B29270-9B79-35E1-D392-45DDF88E5423}"/>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FACEC9C0-1E32-4B79-792C-FAA00D902DB4}"/>
              </a:ext>
            </a:extLst>
          </p:cNvPr>
          <p:cNvSpPr txBox="1"/>
          <p:nvPr/>
        </p:nvSpPr>
        <p:spPr>
          <a:xfrm>
            <a:off x="341194" y="683416"/>
            <a:ext cx="5754806" cy="707886"/>
          </a:xfrm>
          <a:prstGeom prst="rect">
            <a:avLst/>
          </a:prstGeom>
          <a:noFill/>
        </p:spPr>
        <p:txBody>
          <a:bodyPr wrap="square" rtlCol="0">
            <a:spAutoFit/>
          </a:bodyPr>
          <a:lstStyle/>
          <a:p>
            <a:r>
              <a:rPr lang="en-US" sz="4000" b="1" dirty="0"/>
              <a:t>Matthew 5:14-16</a:t>
            </a:r>
            <a:endParaRPr lang="en-ZA" sz="4000" b="1" dirty="0"/>
          </a:p>
        </p:txBody>
      </p:sp>
      <p:sp>
        <p:nvSpPr>
          <p:cNvPr id="5" name="TextBox 4">
            <a:extLst>
              <a:ext uri="{FF2B5EF4-FFF2-40B4-BE49-F238E27FC236}">
                <a16:creationId xmlns:a16="http://schemas.microsoft.com/office/drawing/2014/main" id="{2AF86D10-1E10-DD04-EB5C-F9E6558C37B3}"/>
              </a:ext>
            </a:extLst>
          </p:cNvPr>
          <p:cNvSpPr txBox="1"/>
          <p:nvPr/>
        </p:nvSpPr>
        <p:spPr>
          <a:xfrm>
            <a:off x="352977" y="1674559"/>
            <a:ext cx="11486045" cy="3416320"/>
          </a:xfrm>
          <a:prstGeom prst="rect">
            <a:avLst/>
          </a:prstGeom>
          <a:noFill/>
        </p:spPr>
        <p:txBody>
          <a:bodyPr wrap="square">
            <a:spAutoFit/>
          </a:bodyPr>
          <a:lstStyle/>
          <a:p>
            <a:pPr algn="just"/>
            <a:r>
              <a:rPr lang="af-ZA" sz="3600">
                <a:latin typeface="Inter"/>
              </a:rPr>
              <a:t>' “You are the light of the world. A city set on a hill cannot be hidden. Nor do people light a lamp and put it under a basket, but on a stand, and it gives light to all in the house. In the same way, let your light shine before others, so that they may see your good works and give glory to your Father who is in heaven. '</a:t>
            </a:r>
            <a:endParaRPr lang="en-ZA" sz="3600" dirty="0">
              <a:latin typeface="Inter"/>
            </a:endParaRPr>
          </a:p>
        </p:txBody>
      </p:sp>
    </p:spTree>
    <p:extLst>
      <p:ext uri="{BB962C8B-B14F-4D97-AF65-F5344CB8AC3E}">
        <p14:creationId xmlns:p14="http://schemas.microsoft.com/office/powerpoint/2010/main" val="3318507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6E1D8-527C-8A60-5D06-B1342E632A6F}"/>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FFC94B02-1C21-7805-0AFA-B5ECBBAF24FC}"/>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E82F1913-C4CB-E32D-3BFA-3EB36A5F9C33}"/>
              </a:ext>
            </a:extLst>
          </p:cNvPr>
          <p:cNvSpPr txBox="1"/>
          <p:nvPr/>
        </p:nvSpPr>
        <p:spPr>
          <a:xfrm>
            <a:off x="341194" y="683416"/>
            <a:ext cx="5754806" cy="707886"/>
          </a:xfrm>
          <a:prstGeom prst="rect">
            <a:avLst/>
          </a:prstGeom>
          <a:noFill/>
        </p:spPr>
        <p:txBody>
          <a:bodyPr wrap="square" rtlCol="0">
            <a:spAutoFit/>
          </a:bodyPr>
          <a:lstStyle/>
          <a:p>
            <a:r>
              <a:rPr lang="en-US" sz="4000" b="1" dirty="0"/>
              <a:t>Philippians 2:16</a:t>
            </a:r>
            <a:endParaRPr lang="en-ZA" sz="4000" b="1" dirty="0"/>
          </a:p>
        </p:txBody>
      </p:sp>
      <p:sp>
        <p:nvSpPr>
          <p:cNvPr id="5" name="TextBox 4">
            <a:extLst>
              <a:ext uri="{FF2B5EF4-FFF2-40B4-BE49-F238E27FC236}">
                <a16:creationId xmlns:a16="http://schemas.microsoft.com/office/drawing/2014/main" id="{0CB6799D-1FD2-BF9C-83B6-D8EA490B1A04}"/>
              </a:ext>
            </a:extLst>
          </p:cNvPr>
          <p:cNvSpPr txBox="1"/>
          <p:nvPr/>
        </p:nvSpPr>
        <p:spPr>
          <a:xfrm>
            <a:off x="352977" y="1674559"/>
            <a:ext cx="11486045" cy="1200329"/>
          </a:xfrm>
          <a:prstGeom prst="rect">
            <a:avLst/>
          </a:prstGeom>
          <a:noFill/>
        </p:spPr>
        <p:txBody>
          <a:bodyPr wrap="square">
            <a:spAutoFit/>
          </a:bodyPr>
          <a:lstStyle/>
          <a:p>
            <a:pPr algn="just"/>
            <a:r>
              <a:rPr lang="en-US" sz="3600">
                <a:latin typeface="Inter"/>
              </a:rPr>
              <a:t>holding fast to the word of life, so that in the day of Christ I may be proud that I did not run in vain or labor in vain.</a:t>
            </a:r>
            <a:endParaRPr lang="en-ZA" sz="3600" dirty="0">
              <a:latin typeface="Inter"/>
            </a:endParaRPr>
          </a:p>
        </p:txBody>
      </p:sp>
    </p:spTree>
    <p:extLst>
      <p:ext uri="{BB962C8B-B14F-4D97-AF65-F5344CB8AC3E}">
        <p14:creationId xmlns:p14="http://schemas.microsoft.com/office/powerpoint/2010/main" val="3813279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F6BE8-96CA-2576-CD29-75075021214B}"/>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387A3B75-C403-ECDB-0035-100911D6BE64}"/>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7A396AEA-5793-1E8B-5D59-5882DB89A0EB}"/>
              </a:ext>
            </a:extLst>
          </p:cNvPr>
          <p:cNvSpPr txBox="1"/>
          <p:nvPr/>
        </p:nvSpPr>
        <p:spPr>
          <a:xfrm>
            <a:off x="341194" y="683416"/>
            <a:ext cx="5754806" cy="707886"/>
          </a:xfrm>
          <a:prstGeom prst="rect">
            <a:avLst/>
          </a:prstGeom>
          <a:noFill/>
        </p:spPr>
        <p:txBody>
          <a:bodyPr wrap="square" rtlCol="0">
            <a:spAutoFit/>
          </a:bodyPr>
          <a:lstStyle/>
          <a:p>
            <a:r>
              <a:rPr lang="en-US" sz="4000" b="1" dirty="0"/>
              <a:t>Psalm 127:1-2</a:t>
            </a:r>
            <a:endParaRPr lang="en-ZA" sz="4000" b="1" dirty="0"/>
          </a:p>
        </p:txBody>
      </p:sp>
      <p:sp>
        <p:nvSpPr>
          <p:cNvPr id="5" name="TextBox 4">
            <a:extLst>
              <a:ext uri="{FF2B5EF4-FFF2-40B4-BE49-F238E27FC236}">
                <a16:creationId xmlns:a16="http://schemas.microsoft.com/office/drawing/2014/main" id="{4DDBDBFA-E8D1-AD3E-9E79-69A53A3D65BB}"/>
              </a:ext>
            </a:extLst>
          </p:cNvPr>
          <p:cNvSpPr txBox="1"/>
          <p:nvPr/>
        </p:nvSpPr>
        <p:spPr>
          <a:xfrm>
            <a:off x="352977" y="1674559"/>
            <a:ext cx="11486045" cy="2308324"/>
          </a:xfrm>
          <a:prstGeom prst="rect">
            <a:avLst/>
          </a:prstGeom>
          <a:noFill/>
        </p:spPr>
        <p:txBody>
          <a:bodyPr wrap="square">
            <a:spAutoFit/>
          </a:bodyPr>
          <a:lstStyle/>
          <a:p>
            <a:r>
              <a:rPr lang="en-US" sz="3600" dirty="0">
                <a:latin typeface="Inter"/>
              </a:rPr>
              <a:t>Unless the </a:t>
            </a:r>
            <a:r>
              <a:rPr lang="en-US" sz="3600" cap="small" dirty="0">
                <a:latin typeface="Inter"/>
              </a:rPr>
              <a:t>Lord</a:t>
            </a:r>
            <a:r>
              <a:rPr lang="en-US" sz="3600" dirty="0">
                <a:latin typeface="Inter"/>
              </a:rPr>
              <a:t> builds the house,</a:t>
            </a:r>
          </a:p>
          <a:p>
            <a:r>
              <a:rPr lang="en-US" sz="3600" dirty="0">
                <a:latin typeface="Inter"/>
              </a:rPr>
              <a:t>those who build it labor in vain.</a:t>
            </a:r>
          </a:p>
          <a:p>
            <a:r>
              <a:rPr lang="en-US" sz="3600" dirty="0">
                <a:latin typeface="Inter"/>
              </a:rPr>
              <a:t>Unless the </a:t>
            </a:r>
            <a:r>
              <a:rPr lang="en-US" sz="3600" cap="small" dirty="0">
                <a:latin typeface="Inter"/>
              </a:rPr>
              <a:t>Lord</a:t>
            </a:r>
            <a:r>
              <a:rPr lang="en-US" sz="3600" dirty="0">
                <a:latin typeface="Inter"/>
              </a:rPr>
              <a:t> watches over the city,</a:t>
            </a:r>
          </a:p>
          <a:p>
            <a:r>
              <a:rPr lang="en-US" sz="3600" dirty="0">
                <a:latin typeface="Inter"/>
              </a:rPr>
              <a:t>the watchman stays awake in vain.</a:t>
            </a:r>
          </a:p>
        </p:txBody>
      </p:sp>
    </p:spTree>
    <p:extLst>
      <p:ext uri="{BB962C8B-B14F-4D97-AF65-F5344CB8AC3E}">
        <p14:creationId xmlns:p14="http://schemas.microsoft.com/office/powerpoint/2010/main" val="776115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D8F6D-C17C-4A38-15A3-8071CBD7153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73572AFE-2414-35B3-7B96-983C7D47F51F}"/>
              </a:ext>
            </a:extLst>
          </p:cNvPr>
          <p:cNvPicPr>
            <a:picLocks noChangeAspect="1"/>
          </p:cNvPicPr>
          <p:nvPr/>
        </p:nvPicPr>
        <p:blipFill>
          <a:blip r:embed="rId2"/>
          <a:stretch>
            <a:fillRect/>
          </a:stretch>
        </p:blipFill>
        <p:spPr>
          <a:xfrm>
            <a:off x="0" y="5130140"/>
            <a:ext cx="1077371" cy="1727859"/>
          </a:xfrm>
          <a:prstGeom prst="rect">
            <a:avLst/>
          </a:prstGeom>
        </p:spPr>
      </p:pic>
      <p:sp>
        <p:nvSpPr>
          <p:cNvPr id="5" name="TextBox 4">
            <a:extLst>
              <a:ext uri="{FF2B5EF4-FFF2-40B4-BE49-F238E27FC236}">
                <a16:creationId xmlns:a16="http://schemas.microsoft.com/office/drawing/2014/main" id="{983EB185-4B41-0577-10E6-68C1044C7ABF}"/>
              </a:ext>
            </a:extLst>
          </p:cNvPr>
          <p:cNvSpPr txBox="1"/>
          <p:nvPr/>
        </p:nvSpPr>
        <p:spPr>
          <a:xfrm>
            <a:off x="832663" y="245425"/>
            <a:ext cx="11486045" cy="1323439"/>
          </a:xfrm>
          <a:prstGeom prst="rect">
            <a:avLst/>
          </a:prstGeom>
          <a:noFill/>
        </p:spPr>
        <p:txBody>
          <a:bodyPr wrap="square">
            <a:spAutoFit/>
          </a:bodyPr>
          <a:lstStyle/>
          <a:p>
            <a:pPr algn="l"/>
            <a:r>
              <a:rPr lang="en-US" sz="4000" b="1" i="0" dirty="0">
                <a:effectLst/>
              </a:rPr>
              <a:t>Questions:</a:t>
            </a:r>
          </a:p>
          <a:p>
            <a:pPr algn="l"/>
            <a:r>
              <a:rPr lang="en-US" sz="4000" b="0" i="0" dirty="0">
                <a:effectLst/>
              </a:rPr>
              <a:t> </a:t>
            </a:r>
          </a:p>
        </p:txBody>
      </p:sp>
      <p:sp>
        <p:nvSpPr>
          <p:cNvPr id="3" name="TextBox 2">
            <a:extLst>
              <a:ext uri="{FF2B5EF4-FFF2-40B4-BE49-F238E27FC236}">
                <a16:creationId xmlns:a16="http://schemas.microsoft.com/office/drawing/2014/main" id="{999EB20F-DB34-E5CE-B04C-E67D5089D414}"/>
              </a:ext>
            </a:extLst>
          </p:cNvPr>
          <p:cNvSpPr txBox="1"/>
          <p:nvPr/>
        </p:nvSpPr>
        <p:spPr>
          <a:xfrm>
            <a:off x="527154" y="1187587"/>
            <a:ext cx="11137692" cy="2911118"/>
          </a:xfrm>
          <a:prstGeom prst="rect">
            <a:avLst/>
          </a:prstGeom>
          <a:noFill/>
        </p:spPr>
        <p:txBody>
          <a:bodyPr wrap="square">
            <a:spAutoFit/>
          </a:bodyPr>
          <a:lstStyle/>
          <a:p>
            <a:pPr marL="514350" indent="-514350">
              <a:lnSpc>
                <a:spcPct val="115000"/>
              </a:lnSpc>
              <a:spcAft>
                <a:spcPts val="800"/>
              </a:spcAft>
              <a:buAutoNum type="arabicPeriod"/>
            </a:pPr>
            <a:r>
              <a:rPr lang="en-ZA" sz="3600" dirty="0">
                <a:effectLst/>
                <a:latin typeface="Inter"/>
                <a:ea typeface="Aptos" panose="020B0004020202020204" pitchFamily="34" charset="0"/>
                <a:cs typeface="Times New Roman" panose="02020603050405020304" pitchFamily="18" charset="0"/>
              </a:rPr>
              <a:t>Am </a:t>
            </a:r>
            <a:r>
              <a:rPr lang="en-US" sz="3600" dirty="0">
                <a:effectLst/>
                <a:latin typeface="Inter"/>
                <a:ea typeface="Aptos" panose="020B0004020202020204" pitchFamily="34" charset="0"/>
                <a:cs typeface="Times New Roman" panose="02020603050405020304" pitchFamily="18" charset="0"/>
              </a:rPr>
              <a:t>I working out my own salvation</a:t>
            </a:r>
            <a:r>
              <a:rPr lang="en-US" sz="3600" dirty="0">
                <a:latin typeface="Inter"/>
                <a:ea typeface="Aptos" panose="020B0004020202020204" pitchFamily="34" charset="0"/>
                <a:cs typeface="Times New Roman" panose="02020603050405020304" pitchFamily="18" charset="0"/>
              </a:rPr>
              <a:t>?</a:t>
            </a:r>
          </a:p>
          <a:p>
            <a:pPr marL="514350" indent="-514350">
              <a:lnSpc>
                <a:spcPct val="115000"/>
              </a:lnSpc>
              <a:spcAft>
                <a:spcPts val="800"/>
              </a:spcAft>
              <a:buAutoNum type="arabicPeriod"/>
            </a:pPr>
            <a:r>
              <a:rPr lang="en-ZA" sz="3600" dirty="0">
                <a:latin typeface="Inter"/>
                <a:ea typeface="Aptos" panose="020B0004020202020204" pitchFamily="34" charset="0"/>
                <a:cs typeface="Times New Roman" panose="02020603050405020304" pitchFamily="18" charset="0"/>
              </a:rPr>
              <a:t>Am I doing everything without grumbling or disputing?</a:t>
            </a:r>
          </a:p>
          <a:p>
            <a:pPr marL="514350" indent="-514350">
              <a:lnSpc>
                <a:spcPct val="115000"/>
              </a:lnSpc>
              <a:spcAft>
                <a:spcPts val="800"/>
              </a:spcAft>
              <a:buAutoNum type="arabicPeriod"/>
            </a:pPr>
            <a:r>
              <a:rPr lang="en-ZA" sz="3600" kern="100" dirty="0">
                <a:effectLst/>
                <a:latin typeface="Inter"/>
                <a:ea typeface="Aptos" panose="020B0004020202020204" pitchFamily="34" charset="0"/>
                <a:cs typeface="Times New Roman" panose="02020603050405020304" pitchFamily="18" charset="0"/>
              </a:rPr>
              <a:t>Is my light shining?</a:t>
            </a:r>
          </a:p>
          <a:p>
            <a:pPr>
              <a:lnSpc>
                <a:spcPct val="115000"/>
              </a:lnSpc>
              <a:spcAft>
                <a:spcPts val="800"/>
              </a:spcAft>
            </a:pPr>
            <a:endParaRPr lang="en-ZA" sz="3600"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625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71391A-ADB4-6C47-98EE-0EBFEDB08BD4}"/>
              </a:ext>
            </a:extLst>
          </p:cNvPr>
          <p:cNvPicPr>
            <a:picLocks noChangeAspect="1"/>
          </p:cNvPicPr>
          <p:nvPr/>
        </p:nvPicPr>
        <p:blipFill>
          <a:blip r:embed="rId3"/>
          <a:stretch>
            <a:fillRect/>
          </a:stretch>
        </p:blipFill>
        <p:spPr>
          <a:xfrm>
            <a:off x="0" y="5130140"/>
            <a:ext cx="1077371" cy="1727859"/>
          </a:xfrm>
          <a:prstGeom prst="rect">
            <a:avLst/>
          </a:prstGeom>
        </p:spPr>
      </p:pic>
      <p:sp>
        <p:nvSpPr>
          <p:cNvPr id="3" name="TextBox 2"/>
          <p:cNvSpPr txBox="1"/>
          <p:nvPr/>
        </p:nvSpPr>
        <p:spPr>
          <a:xfrm>
            <a:off x="341194" y="113786"/>
            <a:ext cx="5754806" cy="707886"/>
          </a:xfrm>
          <a:prstGeom prst="rect">
            <a:avLst/>
          </a:prstGeom>
          <a:noFill/>
        </p:spPr>
        <p:txBody>
          <a:bodyPr wrap="square" rtlCol="0">
            <a:spAutoFit/>
          </a:bodyPr>
          <a:lstStyle/>
          <a:p>
            <a:r>
              <a:rPr lang="en-US" sz="4000" b="1" dirty="0"/>
              <a:t>Philippians 2:12-16</a:t>
            </a:r>
            <a:endParaRPr lang="en-ZA" sz="4000" b="1" dirty="0"/>
          </a:p>
        </p:txBody>
      </p:sp>
      <p:sp>
        <p:nvSpPr>
          <p:cNvPr id="5" name="TextBox 4">
            <a:extLst>
              <a:ext uri="{FF2B5EF4-FFF2-40B4-BE49-F238E27FC236}">
                <a16:creationId xmlns:a16="http://schemas.microsoft.com/office/drawing/2014/main" id="{5186FB5B-AE82-3AFF-0725-96D3FF433CD5}"/>
              </a:ext>
            </a:extLst>
          </p:cNvPr>
          <p:cNvSpPr txBox="1"/>
          <p:nvPr/>
        </p:nvSpPr>
        <p:spPr>
          <a:xfrm>
            <a:off x="352977" y="865091"/>
            <a:ext cx="11486045" cy="4247317"/>
          </a:xfrm>
          <a:prstGeom prst="rect">
            <a:avLst/>
          </a:prstGeom>
          <a:noFill/>
        </p:spPr>
        <p:txBody>
          <a:bodyPr wrap="square">
            <a:spAutoFit/>
          </a:bodyPr>
          <a:lstStyle/>
          <a:p>
            <a:pPr algn="just"/>
            <a:r>
              <a:rPr lang="en-US" sz="3000" dirty="0">
                <a:latin typeface="Inter"/>
              </a:rPr>
              <a:t>'Therefore, my beloved, as you have always obeyed, so now, not only as in my presence but much more in my absence, work out your own salvation with fear and trembling, for it is God who works in you, both to will and to work for his good pleasure. Do all things without grumbling or disputing, that you may be blameless and innocent, children of God without blemish in the midst of a crooked and twisted generation, among whom you shine as lights in the world, holding fast to the word of life, so that in the day of Christ I may be proud that I did not run in vain or labor in vain. </a:t>
            </a:r>
            <a:endParaRPr lang="en-ZA" sz="3000" dirty="0">
              <a:latin typeface="Inter"/>
            </a:endParaRPr>
          </a:p>
        </p:txBody>
      </p:sp>
    </p:spTree>
    <p:extLst>
      <p:ext uri="{BB962C8B-B14F-4D97-AF65-F5344CB8AC3E}">
        <p14:creationId xmlns:p14="http://schemas.microsoft.com/office/powerpoint/2010/main" val="263896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11673-5E86-F6DF-F489-288FDBCA200F}"/>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678FF52D-ED1F-5C0A-8D73-42FF4E895B43}"/>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A9044940-54B3-9AFD-2013-DFA843406911}"/>
              </a:ext>
            </a:extLst>
          </p:cNvPr>
          <p:cNvSpPr txBox="1"/>
          <p:nvPr/>
        </p:nvSpPr>
        <p:spPr>
          <a:xfrm>
            <a:off x="341194" y="683416"/>
            <a:ext cx="5754806" cy="707886"/>
          </a:xfrm>
          <a:prstGeom prst="rect">
            <a:avLst/>
          </a:prstGeom>
          <a:noFill/>
        </p:spPr>
        <p:txBody>
          <a:bodyPr wrap="square" rtlCol="0">
            <a:spAutoFit/>
          </a:bodyPr>
          <a:lstStyle/>
          <a:p>
            <a:r>
              <a:rPr lang="en-US" sz="4000" b="1" dirty="0"/>
              <a:t>Philippians 2:12</a:t>
            </a:r>
            <a:endParaRPr lang="en-ZA" sz="4000" b="1" dirty="0"/>
          </a:p>
        </p:txBody>
      </p:sp>
      <p:sp>
        <p:nvSpPr>
          <p:cNvPr id="5" name="TextBox 4">
            <a:extLst>
              <a:ext uri="{FF2B5EF4-FFF2-40B4-BE49-F238E27FC236}">
                <a16:creationId xmlns:a16="http://schemas.microsoft.com/office/drawing/2014/main" id="{BC3CFC21-0415-B707-DDE3-AE622E46576E}"/>
              </a:ext>
            </a:extLst>
          </p:cNvPr>
          <p:cNvSpPr txBox="1"/>
          <p:nvPr/>
        </p:nvSpPr>
        <p:spPr>
          <a:xfrm>
            <a:off x="352977" y="1674559"/>
            <a:ext cx="11486045" cy="1754326"/>
          </a:xfrm>
          <a:prstGeom prst="rect">
            <a:avLst/>
          </a:prstGeom>
          <a:noFill/>
        </p:spPr>
        <p:txBody>
          <a:bodyPr wrap="square">
            <a:spAutoFit/>
          </a:bodyPr>
          <a:lstStyle/>
          <a:p>
            <a:pPr algn="just"/>
            <a:r>
              <a:rPr lang="en-US" sz="3600" dirty="0">
                <a:latin typeface="Inter"/>
              </a:rPr>
              <a:t>Therefore, my beloved, as you have always obeyed, so now, not only as in my presence but much more in my absence, work out your own salvation with fear and trembling,  </a:t>
            </a:r>
            <a:endParaRPr lang="nl-NL" sz="3600" i="0" dirty="0">
              <a:solidFill>
                <a:srgbClr val="121212"/>
              </a:solidFill>
              <a:effectLst/>
              <a:latin typeface="Inter"/>
            </a:endParaRPr>
          </a:p>
        </p:txBody>
      </p:sp>
    </p:spTree>
    <p:extLst>
      <p:ext uri="{BB962C8B-B14F-4D97-AF65-F5344CB8AC3E}">
        <p14:creationId xmlns:p14="http://schemas.microsoft.com/office/powerpoint/2010/main" val="566581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B347E-3600-5413-3A2A-95B5739413C7}"/>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5CDFA67B-15E8-268A-5278-A90D5E850A1B}"/>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861A9331-C5B1-2353-BA21-FF06FB331514}"/>
              </a:ext>
            </a:extLst>
          </p:cNvPr>
          <p:cNvSpPr txBox="1"/>
          <p:nvPr/>
        </p:nvSpPr>
        <p:spPr>
          <a:xfrm>
            <a:off x="341194" y="683416"/>
            <a:ext cx="5754806" cy="707886"/>
          </a:xfrm>
          <a:prstGeom prst="rect">
            <a:avLst/>
          </a:prstGeom>
          <a:noFill/>
        </p:spPr>
        <p:txBody>
          <a:bodyPr wrap="square" rtlCol="0">
            <a:spAutoFit/>
          </a:bodyPr>
          <a:lstStyle/>
          <a:p>
            <a:r>
              <a:rPr lang="en-US" sz="4000" b="1" dirty="0"/>
              <a:t>Philippians 2:13</a:t>
            </a:r>
            <a:endParaRPr lang="en-ZA" sz="4000" b="1" dirty="0"/>
          </a:p>
        </p:txBody>
      </p:sp>
      <p:sp>
        <p:nvSpPr>
          <p:cNvPr id="5" name="TextBox 4">
            <a:extLst>
              <a:ext uri="{FF2B5EF4-FFF2-40B4-BE49-F238E27FC236}">
                <a16:creationId xmlns:a16="http://schemas.microsoft.com/office/drawing/2014/main" id="{3728500A-50D3-A515-489F-D62D6AC1F3DB}"/>
              </a:ext>
            </a:extLst>
          </p:cNvPr>
          <p:cNvSpPr txBox="1"/>
          <p:nvPr/>
        </p:nvSpPr>
        <p:spPr>
          <a:xfrm>
            <a:off x="352977" y="1674559"/>
            <a:ext cx="11486045" cy="1200329"/>
          </a:xfrm>
          <a:prstGeom prst="rect">
            <a:avLst/>
          </a:prstGeom>
          <a:noFill/>
        </p:spPr>
        <p:txBody>
          <a:bodyPr wrap="square">
            <a:spAutoFit/>
          </a:bodyPr>
          <a:lstStyle/>
          <a:p>
            <a:pPr algn="just"/>
            <a:r>
              <a:rPr lang="en-US" sz="3600" dirty="0">
                <a:latin typeface="Inter"/>
              </a:rPr>
              <a:t>for it is God who works in you, both to will and to work for his good pleasure</a:t>
            </a:r>
            <a:endParaRPr lang="nl-NL" sz="3600" i="0" dirty="0">
              <a:solidFill>
                <a:srgbClr val="121212"/>
              </a:solidFill>
              <a:effectLst/>
              <a:latin typeface="Inter"/>
            </a:endParaRPr>
          </a:p>
        </p:txBody>
      </p:sp>
    </p:spTree>
    <p:extLst>
      <p:ext uri="{BB962C8B-B14F-4D97-AF65-F5344CB8AC3E}">
        <p14:creationId xmlns:p14="http://schemas.microsoft.com/office/powerpoint/2010/main" val="2416266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60A25-E171-7BEC-925C-B0F71F9C7AFA}"/>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821D4B68-CF78-0DC7-471F-916E4A9E90C0}"/>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02BAA278-8B4F-DDA1-B7B0-FBF7818BD836}"/>
              </a:ext>
            </a:extLst>
          </p:cNvPr>
          <p:cNvSpPr txBox="1"/>
          <p:nvPr/>
        </p:nvSpPr>
        <p:spPr>
          <a:xfrm>
            <a:off x="341194" y="683416"/>
            <a:ext cx="5754806" cy="707886"/>
          </a:xfrm>
          <a:prstGeom prst="rect">
            <a:avLst/>
          </a:prstGeom>
          <a:noFill/>
        </p:spPr>
        <p:txBody>
          <a:bodyPr wrap="square" rtlCol="0">
            <a:spAutoFit/>
          </a:bodyPr>
          <a:lstStyle/>
          <a:p>
            <a:r>
              <a:rPr lang="en-US" sz="4000" b="1" dirty="0"/>
              <a:t>2 Peter 1:3</a:t>
            </a:r>
            <a:endParaRPr lang="en-ZA" sz="4000" b="1" dirty="0"/>
          </a:p>
        </p:txBody>
      </p:sp>
      <p:sp>
        <p:nvSpPr>
          <p:cNvPr id="5" name="TextBox 4">
            <a:extLst>
              <a:ext uri="{FF2B5EF4-FFF2-40B4-BE49-F238E27FC236}">
                <a16:creationId xmlns:a16="http://schemas.microsoft.com/office/drawing/2014/main" id="{5B520BAC-AA44-D252-B173-59A0496BA1DB}"/>
              </a:ext>
            </a:extLst>
          </p:cNvPr>
          <p:cNvSpPr txBox="1"/>
          <p:nvPr/>
        </p:nvSpPr>
        <p:spPr>
          <a:xfrm>
            <a:off x="352977" y="1674559"/>
            <a:ext cx="11486045" cy="1754326"/>
          </a:xfrm>
          <a:prstGeom prst="rect">
            <a:avLst/>
          </a:prstGeom>
          <a:noFill/>
        </p:spPr>
        <p:txBody>
          <a:bodyPr wrap="square">
            <a:spAutoFit/>
          </a:bodyPr>
          <a:lstStyle/>
          <a:p>
            <a:pPr algn="just"/>
            <a:r>
              <a:rPr lang="en-US" sz="3600" dirty="0">
                <a:latin typeface="Inter"/>
              </a:rPr>
              <a:t>'His divine power has granted to us all things that pertain to life and godliness, through the knowledge of him who called us to his own glory and excellence, '</a:t>
            </a:r>
            <a:endParaRPr lang="nl-NL" sz="3600" i="0" dirty="0">
              <a:solidFill>
                <a:srgbClr val="121212"/>
              </a:solidFill>
              <a:effectLst/>
              <a:latin typeface="Inter"/>
            </a:endParaRPr>
          </a:p>
        </p:txBody>
      </p:sp>
    </p:spTree>
    <p:extLst>
      <p:ext uri="{BB962C8B-B14F-4D97-AF65-F5344CB8AC3E}">
        <p14:creationId xmlns:p14="http://schemas.microsoft.com/office/powerpoint/2010/main" val="486058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BC23E-3D39-7ADE-930A-E63FB1772BAD}"/>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5C255E9C-079F-A78E-EDB1-136C961576CA}"/>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99A27352-8208-D5B8-70AF-0B20B7650E8F}"/>
              </a:ext>
            </a:extLst>
          </p:cNvPr>
          <p:cNvSpPr txBox="1"/>
          <p:nvPr/>
        </p:nvSpPr>
        <p:spPr>
          <a:xfrm>
            <a:off x="341194" y="683416"/>
            <a:ext cx="5754806" cy="707886"/>
          </a:xfrm>
          <a:prstGeom prst="rect">
            <a:avLst/>
          </a:prstGeom>
          <a:noFill/>
        </p:spPr>
        <p:txBody>
          <a:bodyPr wrap="square" rtlCol="0">
            <a:spAutoFit/>
          </a:bodyPr>
          <a:lstStyle/>
          <a:p>
            <a:r>
              <a:rPr lang="en-US" sz="4000" b="1" dirty="0"/>
              <a:t>John 15:8</a:t>
            </a:r>
            <a:endParaRPr lang="en-ZA" sz="4000" b="1" dirty="0"/>
          </a:p>
        </p:txBody>
      </p:sp>
      <p:sp>
        <p:nvSpPr>
          <p:cNvPr id="5" name="TextBox 4">
            <a:extLst>
              <a:ext uri="{FF2B5EF4-FFF2-40B4-BE49-F238E27FC236}">
                <a16:creationId xmlns:a16="http://schemas.microsoft.com/office/drawing/2014/main" id="{263742AB-C4C5-67F2-F834-B5DB72808D0B}"/>
              </a:ext>
            </a:extLst>
          </p:cNvPr>
          <p:cNvSpPr txBox="1"/>
          <p:nvPr/>
        </p:nvSpPr>
        <p:spPr>
          <a:xfrm>
            <a:off x="352977" y="1674559"/>
            <a:ext cx="11486045" cy="1200329"/>
          </a:xfrm>
          <a:prstGeom prst="rect">
            <a:avLst/>
          </a:prstGeom>
          <a:noFill/>
        </p:spPr>
        <p:txBody>
          <a:bodyPr wrap="square">
            <a:spAutoFit/>
          </a:bodyPr>
          <a:lstStyle/>
          <a:p>
            <a:pPr algn="just"/>
            <a:r>
              <a:rPr lang="en-US" sz="3600" dirty="0">
                <a:latin typeface="Inter"/>
              </a:rPr>
              <a:t>By this my Father is glorified, that you bear much fruit and so prove to be my disciples. </a:t>
            </a:r>
            <a:endParaRPr lang="nl-NL" sz="3600" i="0" dirty="0">
              <a:solidFill>
                <a:srgbClr val="121212"/>
              </a:solidFill>
              <a:effectLst/>
              <a:latin typeface="Inter"/>
            </a:endParaRPr>
          </a:p>
        </p:txBody>
      </p:sp>
    </p:spTree>
    <p:extLst>
      <p:ext uri="{BB962C8B-B14F-4D97-AF65-F5344CB8AC3E}">
        <p14:creationId xmlns:p14="http://schemas.microsoft.com/office/powerpoint/2010/main" val="110643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66D25-B353-DA5D-8455-C49BBAF1B862}"/>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6971173D-C268-AA7F-A4B0-AC41D7A12BD7}"/>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3188B519-7434-8B5F-2EF4-41101F92669E}"/>
              </a:ext>
            </a:extLst>
          </p:cNvPr>
          <p:cNvSpPr txBox="1"/>
          <p:nvPr/>
        </p:nvSpPr>
        <p:spPr>
          <a:xfrm>
            <a:off x="341194" y="683416"/>
            <a:ext cx="5754806" cy="707886"/>
          </a:xfrm>
          <a:prstGeom prst="rect">
            <a:avLst/>
          </a:prstGeom>
          <a:noFill/>
        </p:spPr>
        <p:txBody>
          <a:bodyPr wrap="square" rtlCol="0">
            <a:spAutoFit/>
          </a:bodyPr>
          <a:lstStyle/>
          <a:p>
            <a:r>
              <a:rPr lang="en-US" sz="4000" b="1" dirty="0"/>
              <a:t>Philippians 2:14</a:t>
            </a:r>
            <a:endParaRPr lang="en-ZA" sz="4000" b="1" dirty="0"/>
          </a:p>
        </p:txBody>
      </p:sp>
      <p:sp>
        <p:nvSpPr>
          <p:cNvPr id="5" name="TextBox 4">
            <a:extLst>
              <a:ext uri="{FF2B5EF4-FFF2-40B4-BE49-F238E27FC236}">
                <a16:creationId xmlns:a16="http://schemas.microsoft.com/office/drawing/2014/main" id="{8A3DA592-4473-350F-E286-26FB680567E4}"/>
              </a:ext>
            </a:extLst>
          </p:cNvPr>
          <p:cNvSpPr txBox="1"/>
          <p:nvPr/>
        </p:nvSpPr>
        <p:spPr>
          <a:xfrm>
            <a:off x="352977" y="1674559"/>
            <a:ext cx="11486045" cy="646331"/>
          </a:xfrm>
          <a:prstGeom prst="rect">
            <a:avLst/>
          </a:prstGeom>
          <a:noFill/>
        </p:spPr>
        <p:txBody>
          <a:bodyPr wrap="square">
            <a:spAutoFit/>
          </a:bodyPr>
          <a:lstStyle/>
          <a:p>
            <a:r>
              <a:rPr lang="en-US" sz="3600" dirty="0">
                <a:latin typeface="Inter"/>
              </a:rPr>
              <a:t>Do all things without grumbling or disputing,</a:t>
            </a:r>
            <a:endParaRPr lang="en-ZA" sz="3600" dirty="0">
              <a:latin typeface="Inter"/>
            </a:endParaRPr>
          </a:p>
        </p:txBody>
      </p:sp>
    </p:spTree>
    <p:extLst>
      <p:ext uri="{BB962C8B-B14F-4D97-AF65-F5344CB8AC3E}">
        <p14:creationId xmlns:p14="http://schemas.microsoft.com/office/powerpoint/2010/main" val="1588661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4A0ED-2C41-9D54-F4C5-D2B0A93C5514}"/>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2EC472FA-5337-D1DE-7D1A-C2E9C708B025}"/>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81CBC678-7603-085F-EF99-9A691F70BA37}"/>
              </a:ext>
            </a:extLst>
          </p:cNvPr>
          <p:cNvSpPr txBox="1"/>
          <p:nvPr/>
        </p:nvSpPr>
        <p:spPr>
          <a:xfrm>
            <a:off x="341194" y="683416"/>
            <a:ext cx="5754806" cy="707886"/>
          </a:xfrm>
          <a:prstGeom prst="rect">
            <a:avLst/>
          </a:prstGeom>
          <a:noFill/>
        </p:spPr>
        <p:txBody>
          <a:bodyPr wrap="square" rtlCol="0">
            <a:spAutoFit/>
          </a:bodyPr>
          <a:lstStyle/>
          <a:p>
            <a:r>
              <a:rPr lang="en-US" sz="4000" b="1" dirty="0"/>
              <a:t>James 4:1-3</a:t>
            </a:r>
            <a:endParaRPr lang="en-ZA" sz="4000" b="1" dirty="0"/>
          </a:p>
        </p:txBody>
      </p:sp>
      <p:sp>
        <p:nvSpPr>
          <p:cNvPr id="5" name="TextBox 4">
            <a:extLst>
              <a:ext uri="{FF2B5EF4-FFF2-40B4-BE49-F238E27FC236}">
                <a16:creationId xmlns:a16="http://schemas.microsoft.com/office/drawing/2014/main" id="{CA91B8B0-1318-6719-8019-390DA153C4ED}"/>
              </a:ext>
            </a:extLst>
          </p:cNvPr>
          <p:cNvSpPr txBox="1"/>
          <p:nvPr/>
        </p:nvSpPr>
        <p:spPr>
          <a:xfrm>
            <a:off x="352977" y="1674559"/>
            <a:ext cx="11486045" cy="3416320"/>
          </a:xfrm>
          <a:prstGeom prst="rect">
            <a:avLst/>
          </a:prstGeom>
          <a:noFill/>
        </p:spPr>
        <p:txBody>
          <a:bodyPr wrap="square">
            <a:spAutoFit/>
          </a:bodyPr>
          <a:lstStyle/>
          <a:p>
            <a:pPr algn="just"/>
            <a:r>
              <a:rPr lang="en-US" sz="3600">
                <a:latin typeface="Inter"/>
              </a:rPr>
              <a:t>'What causes quarrels and what causes fights among you? Is it not this, that your passions are at war within you? You desire and do not have, so you murder. You covet and cannot obtain, so you fight and quarrel. You do not have, because you do not ask. You ask and do not receive, because you ask wrongly, to spend it on your passions. '</a:t>
            </a:r>
            <a:endParaRPr lang="en-ZA" sz="3600">
              <a:latin typeface="Inter"/>
            </a:endParaRPr>
          </a:p>
        </p:txBody>
      </p:sp>
    </p:spTree>
    <p:extLst>
      <p:ext uri="{BB962C8B-B14F-4D97-AF65-F5344CB8AC3E}">
        <p14:creationId xmlns:p14="http://schemas.microsoft.com/office/powerpoint/2010/main" val="3027609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2189A-6A17-3140-8B14-FD162FCE30B5}"/>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C7F25A5C-9064-6670-DE2F-1C3690A8F3BF}"/>
              </a:ext>
            </a:extLst>
          </p:cNvPr>
          <p:cNvPicPr>
            <a:picLocks noChangeAspect="1"/>
          </p:cNvPicPr>
          <p:nvPr/>
        </p:nvPicPr>
        <p:blipFill>
          <a:blip r:embed="rId2"/>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61A22D7C-47D7-CA47-19D4-E3E3A9DEA9AB}"/>
              </a:ext>
            </a:extLst>
          </p:cNvPr>
          <p:cNvSpPr txBox="1"/>
          <p:nvPr/>
        </p:nvSpPr>
        <p:spPr>
          <a:xfrm>
            <a:off x="341194" y="683416"/>
            <a:ext cx="5754806" cy="707886"/>
          </a:xfrm>
          <a:prstGeom prst="rect">
            <a:avLst/>
          </a:prstGeom>
          <a:noFill/>
        </p:spPr>
        <p:txBody>
          <a:bodyPr wrap="square" rtlCol="0">
            <a:spAutoFit/>
          </a:bodyPr>
          <a:lstStyle/>
          <a:p>
            <a:r>
              <a:rPr lang="en-US" sz="4000" b="1" dirty="0"/>
              <a:t>Philippians 2:15</a:t>
            </a:r>
            <a:endParaRPr lang="en-ZA" sz="4000" b="1" dirty="0"/>
          </a:p>
        </p:txBody>
      </p:sp>
      <p:sp>
        <p:nvSpPr>
          <p:cNvPr id="5" name="TextBox 4">
            <a:extLst>
              <a:ext uri="{FF2B5EF4-FFF2-40B4-BE49-F238E27FC236}">
                <a16:creationId xmlns:a16="http://schemas.microsoft.com/office/drawing/2014/main" id="{6B1AE552-B04E-FE81-661B-641ACE38EBDE}"/>
              </a:ext>
            </a:extLst>
          </p:cNvPr>
          <p:cNvSpPr txBox="1"/>
          <p:nvPr/>
        </p:nvSpPr>
        <p:spPr>
          <a:xfrm>
            <a:off x="352977" y="1674559"/>
            <a:ext cx="11486045" cy="1754326"/>
          </a:xfrm>
          <a:prstGeom prst="rect">
            <a:avLst/>
          </a:prstGeom>
          <a:noFill/>
        </p:spPr>
        <p:txBody>
          <a:bodyPr wrap="square">
            <a:spAutoFit/>
          </a:bodyPr>
          <a:lstStyle/>
          <a:p>
            <a:pPr algn="just"/>
            <a:r>
              <a:rPr lang="en-US" sz="3600">
                <a:latin typeface="Inter"/>
              </a:rPr>
              <a:t>that you may be blameless and innocent, children of God without blemish in the midst of a crooked and twisted generation, among whom you shine as lights in the world.</a:t>
            </a:r>
            <a:endParaRPr lang="en-ZA" sz="3600" dirty="0">
              <a:latin typeface="Inter"/>
            </a:endParaRPr>
          </a:p>
        </p:txBody>
      </p:sp>
    </p:spTree>
    <p:extLst>
      <p:ext uri="{BB962C8B-B14F-4D97-AF65-F5344CB8AC3E}">
        <p14:creationId xmlns:p14="http://schemas.microsoft.com/office/powerpoint/2010/main" val="830759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70403649-5801-4472-b8e8-03f4b0112c9f">ZARR4ZAZY4HQ-1231363018-116780</_dlc_DocId>
    <_dlc_DocIdUrl xmlns="70403649-5801-4472-b8e8-03f4b0112c9f">
      <Url>https://shofaronline.sharepoint.com/_layouts/15/DocIdRedir.aspx?ID=ZARR4ZAZY4HQ-1231363018-116780</Url>
      <Description>ZARR4ZAZY4HQ-1231363018-116780</Description>
    </_dlc_DocIdUrl>
    <test xmlns="33e77a83-5a87-48ae-9212-a1963549f2ae" xsi:nil="true"/>
    <Open_x0020_Containing_x0020_Folder xmlns="33e77a83-5a87-48ae-9212-a1963549f2ae"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8ACDB5EBD00ECC439F6EC9BAE9F9B0FC" ma:contentTypeVersion="12" ma:contentTypeDescription="Create a new document." ma:contentTypeScope="" ma:versionID="22bfeec63406cc9a150d4dd9f7fba794">
  <xsd:schema xmlns:xsd="http://www.w3.org/2001/XMLSchema" xmlns:xs="http://www.w3.org/2001/XMLSchema" xmlns:p="http://schemas.microsoft.com/office/2006/metadata/properties" xmlns:ns2="33e77a83-5a87-48ae-9212-a1963549f2ae" xmlns:ns3="70403649-5801-4472-b8e8-03f4b0112c9f" targetNamespace="http://schemas.microsoft.com/office/2006/metadata/properties" ma:root="true" ma:fieldsID="39771558ec09a21ccce6ae208b1b9dcf" ns2:_="" ns3:_="">
    <xsd:import namespace="33e77a83-5a87-48ae-9212-a1963549f2ae"/>
    <xsd:import namespace="70403649-5801-4472-b8e8-03f4b0112c9f"/>
    <xsd:element name="properties">
      <xsd:complexType>
        <xsd:sequence>
          <xsd:element name="documentManagement">
            <xsd:complexType>
              <xsd:all>
                <xsd:element ref="ns2:Open_x0020_Containing_x0020_Folder" minOccurs="0"/>
                <xsd:element ref="ns2:test" minOccurs="0"/>
                <xsd:element ref="ns3:_dlc_DocId" minOccurs="0"/>
                <xsd:element ref="ns3:_dlc_DocIdUrl" minOccurs="0"/>
                <xsd:element ref="ns3:_dlc_DocIdPersistId" minOccurs="0"/>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e77a83-5a87-48ae-9212-a1963549f2ae" elementFormDefault="qualified">
    <xsd:import namespace="http://schemas.microsoft.com/office/2006/documentManagement/types"/>
    <xsd:import namespace="http://schemas.microsoft.com/office/infopath/2007/PartnerControls"/>
    <xsd:element name="Open_x0020_Containing_x0020_Folder" ma:index="2" nillable="true" ma:displayName="Open Containing Folder" ma:internalName="Open_x0020_Containing_x0020_Folder">
      <xsd:simpleType>
        <xsd:restriction base="dms:Text">
          <xsd:maxLength value="255"/>
        </xsd:restriction>
      </xsd:simpleType>
    </xsd:element>
    <xsd:element name="test" ma:index="3" nillable="true" ma:displayName="test" ma:list="{1bf02f54-a109-4302-8d8b-6c6f5a237fb4}" ma:internalName="test" ma:showField="_CopySource">
      <xsd:simpleType>
        <xsd:restriction base="dms:Lookup"/>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403649-5801-4472-b8e8-03f4b0112c9f"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B3C8DE-73B9-4495-ACA2-6371881E9DB4}">
  <ds:schemaRefs>
    <ds:schemaRef ds:uri="http://schemas.microsoft.com/sharepoint/events"/>
  </ds:schemaRefs>
</ds:datastoreItem>
</file>

<file path=customXml/itemProps2.xml><?xml version="1.0" encoding="utf-8"?>
<ds:datastoreItem xmlns:ds="http://schemas.openxmlformats.org/officeDocument/2006/customXml" ds:itemID="{1367B4DF-D942-4ABA-80F3-D2D26045608C}">
  <ds:schemaRefs>
    <ds:schemaRef ds:uri="http://schemas.microsoft.com/sharepoint/v3/contenttype/forms"/>
  </ds:schemaRefs>
</ds:datastoreItem>
</file>

<file path=customXml/itemProps3.xml><?xml version="1.0" encoding="utf-8"?>
<ds:datastoreItem xmlns:ds="http://schemas.openxmlformats.org/officeDocument/2006/customXml" ds:itemID="{2E48E014-8042-49BE-BEF1-AA61A15A356B}">
  <ds:schemaRefs>
    <ds:schemaRef ds:uri="http://schemas.microsoft.com/office/2006/metadata/properties"/>
    <ds:schemaRef ds:uri="http://purl.org/dc/dcmityp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www.w3.org/XML/1998/namespace"/>
    <ds:schemaRef ds:uri="70403649-5801-4472-b8e8-03f4b0112c9f"/>
    <ds:schemaRef ds:uri="33e77a83-5a87-48ae-9212-a1963549f2ae"/>
    <ds:schemaRef ds:uri="http://purl.org/dc/terms/"/>
  </ds:schemaRefs>
</ds:datastoreItem>
</file>

<file path=customXml/itemProps4.xml><?xml version="1.0" encoding="utf-8"?>
<ds:datastoreItem xmlns:ds="http://schemas.openxmlformats.org/officeDocument/2006/customXml" ds:itemID="{57807AA8-29BD-483B-A81B-5292F6A235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e77a83-5a87-48ae-9212-a1963549f2ae"/>
    <ds:schemaRef ds:uri="70403649-5801-4472-b8e8-03f4b0112c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3501</TotalTime>
  <Words>553</Words>
  <Application>Microsoft Office PowerPoint</Application>
  <PresentationFormat>Widescreen</PresentationFormat>
  <Paragraphs>34</Paragraphs>
  <Slides>13</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13</vt:i4>
      </vt:variant>
    </vt:vector>
  </HeadingPairs>
  <TitlesOfParts>
    <vt:vector size="21" baseType="lpstr">
      <vt:lpstr>Aptos</vt:lpstr>
      <vt:lpstr>Arial</vt:lpstr>
      <vt:lpstr>Calibri</vt:lpstr>
      <vt:lpstr>Calibri Light</vt:lpstr>
      <vt:lpstr>Inter</vt:lpstr>
      <vt:lpstr>Office Theme</vt:lpstr>
      <vt:lpstr>1_Custom Design</vt:lpstr>
      <vt:lpstr>Custom Design</vt:lpstr>
      <vt:lpstr>Lights in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Rochelle Human</dc:creator>
  <cp:lastModifiedBy>Hestrie Cloete</cp:lastModifiedBy>
  <cp:revision>89</cp:revision>
  <dcterms:created xsi:type="dcterms:W3CDTF">2019-10-29T07:41:15Z</dcterms:created>
  <dcterms:modified xsi:type="dcterms:W3CDTF">2025-10-04T14:03:37Z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0x0101008ACDB5EBD00ECC439F6EC9BAE9F9B0FC</vt:lpwstr>
  </property>
  <property fmtid="{D5CDD505-2E9C-101B-9397-08002B2CF9AE}" pid="3" name="_dlc_DocIdItemGuid">
    <vt:lpwstr>56f8f54f-ca30-4e10-b408-1dd3ab9d8285</vt:lpwstr>
  </property>
</Properties>
</file>