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</a:p>
          <a:p>
            <a:pPr>
              <a:defRPr sz="2000"/>
            </a:pPr>
          </a:p>
          <a:p>
            <a:pPr>
              <a:defRPr sz="2000"/>
            </a:pP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942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Titus 3:9-11</a:t>
            </a:r>
          </a:p>
        </p:txBody>
      </p:sp>
      <p:sp>
        <p:nvSpPr>
          <p:cNvPr id="38" name="TextBox 28"/>
          <p:cNvSpPr txBox="1"/>
          <p:nvPr/>
        </p:nvSpPr>
        <p:spPr>
          <a:xfrm>
            <a:off x="698998" y="2957830"/>
            <a:ext cx="10794004" cy="179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Discraction, Deception, Division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" name="TextBox 2"/>
          <p:cNvSpPr txBox="1"/>
          <p:nvPr/>
        </p:nvSpPr>
        <p:spPr>
          <a:xfrm>
            <a:off x="617254" y="1193470"/>
            <a:ext cx="10957492" cy="447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600"/>
              </a:spcBef>
              <a:defRPr sz="4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9 </a:t>
            </a:r>
            <a:r>
              <a:t>But avoid foolish controversies, genealogies, dissensions, and quarrels about the law, for they are unprofitable and worthless. </a:t>
            </a:r>
            <a:r>
              <a:rPr b="1"/>
              <a:t>10 </a:t>
            </a:r>
            <a:r>
              <a:t>As for a person who stirs up division, after warning him once and then twice, have nothing more to do with him, </a:t>
            </a:r>
            <a:r>
              <a:rPr b="1"/>
              <a:t>11 </a:t>
            </a:r>
            <a:r>
              <a:t>knowing that such a person is warped and sinful; he is self-condemned.</a:t>
            </a:r>
          </a:p>
        </p:txBody>
      </p:sp>
      <p:sp>
        <p:nvSpPr>
          <p:cNvPr id="42" name="Titus 3:9-11 (ESV)"/>
          <p:cNvSpPr txBox="1"/>
          <p:nvPr/>
        </p:nvSpPr>
        <p:spPr>
          <a:xfrm>
            <a:off x="628438" y="263058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3:9-11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TextBox 2"/>
          <p:cNvSpPr txBox="1"/>
          <p:nvPr/>
        </p:nvSpPr>
        <p:spPr>
          <a:xfrm>
            <a:off x="617254" y="1025340"/>
            <a:ext cx="10957492" cy="252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600"/>
              </a:spcBef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25 </a:t>
            </a:r>
            <a:r>
              <a:t>And whenever you stand praying, forgive, if you have anything against anyone, so that your Father also who is in heaven may forgive you your trespasses.”</a:t>
            </a:r>
          </a:p>
        </p:txBody>
      </p:sp>
      <p:sp>
        <p:nvSpPr>
          <p:cNvPr id="46" name="Mark 11:25 (ESV)"/>
          <p:cNvSpPr txBox="1"/>
          <p:nvPr/>
        </p:nvSpPr>
        <p:spPr>
          <a:xfrm>
            <a:off x="628438" y="263058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Mark 11:25 (ESV)</a:t>
            </a:r>
          </a:p>
        </p:txBody>
      </p:sp>
      <p:sp>
        <p:nvSpPr>
          <p:cNvPr id="47" name="Eph 4:2 (ESV)"/>
          <p:cNvSpPr txBox="1"/>
          <p:nvPr/>
        </p:nvSpPr>
        <p:spPr>
          <a:xfrm>
            <a:off x="628438" y="3523608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Eph 4:2 (ESV)</a:t>
            </a:r>
          </a:p>
        </p:txBody>
      </p:sp>
      <p:sp>
        <p:nvSpPr>
          <p:cNvPr id="48" name="TextBox 2"/>
          <p:cNvSpPr txBox="1"/>
          <p:nvPr/>
        </p:nvSpPr>
        <p:spPr>
          <a:xfrm>
            <a:off x="617254" y="4329727"/>
            <a:ext cx="10957492" cy="2363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spcBef>
                <a:spcPts val="1600"/>
              </a:spcBef>
              <a:defRPr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urge you to walk in a manner worthy of the calling to which you have been called, 2 Be completely humble and gentle; be patient, bearing with one another in love”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TextBox 9"/>
          <p:cNvSpPr txBox="1"/>
          <p:nvPr/>
        </p:nvSpPr>
        <p:spPr>
          <a:xfrm>
            <a:off x="668481" y="1749898"/>
            <a:ext cx="10811495" cy="146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The church is to maintain the unity by focusing on the truth.</a:t>
            </a:r>
          </a:p>
        </p:txBody>
      </p:sp>
      <p:sp>
        <p:nvSpPr>
          <p:cNvPr id="5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" name="TextBox 28"/>
          <p:cNvSpPr txBox="1"/>
          <p:nvPr/>
        </p:nvSpPr>
        <p:spPr>
          <a:xfrm>
            <a:off x="537844" y="278887"/>
            <a:ext cx="1079400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06" sz="4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Discraction, Deception, Division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TextBox 9"/>
          <p:cNvSpPr txBox="1"/>
          <p:nvPr/>
        </p:nvSpPr>
        <p:spPr>
          <a:xfrm>
            <a:off x="690252" y="1803616"/>
            <a:ext cx="10811496" cy="2983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400">
                <a:solidFill>
                  <a:srgbClr val="FFFFFF"/>
                </a:solidFill>
              </a:defRPr>
            </a:pPr>
            <a:r>
              <a:t>The church is to maintain the unity by focusing on the truth.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400">
                <a:solidFill>
                  <a:srgbClr val="FFFFFF"/>
                </a:solidFill>
              </a:defRPr>
            </a:pPr>
            <a:r>
              <a:t>We as church must deal correctly with divisive people</a:t>
            </a:r>
          </a:p>
        </p:txBody>
      </p:sp>
      <p:sp>
        <p:nvSpPr>
          <p:cNvPr id="59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TextBox 28"/>
          <p:cNvSpPr txBox="1"/>
          <p:nvPr/>
        </p:nvSpPr>
        <p:spPr>
          <a:xfrm>
            <a:off x="537844" y="278887"/>
            <a:ext cx="1079400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06" sz="4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Discraction, Deception, Division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TextBox 2"/>
          <p:cNvSpPr txBox="1"/>
          <p:nvPr/>
        </p:nvSpPr>
        <p:spPr>
          <a:xfrm>
            <a:off x="416462" y="1128916"/>
            <a:ext cx="11105944" cy="5373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600"/>
              </a:spcBef>
              <a:defRPr sz="3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6 </a:t>
            </a:r>
            <a:r>
              <a:t>I am astonished that you are so quickly deserting him who called you in the grace of Christ and are turning to a different gospel— </a:t>
            </a:r>
            <a:r>
              <a:rPr b="1"/>
              <a:t>7 </a:t>
            </a:r>
            <a:r>
              <a:t>not that there is another one, but there are some who trouble you and want to distort the gospel of Christ. </a:t>
            </a:r>
            <a:r>
              <a:rPr b="1"/>
              <a:t>8 </a:t>
            </a:r>
            <a:r>
              <a:t>But even if we or an angel from heaven should preach to you a gospel contrary to the one we preached to you, let him be accursed.</a:t>
            </a:r>
          </a:p>
        </p:txBody>
      </p:sp>
      <p:sp>
        <p:nvSpPr>
          <p:cNvPr id="64" name="Gal 1:6-9 (ESV)"/>
          <p:cNvSpPr txBox="1"/>
          <p:nvPr/>
        </p:nvSpPr>
        <p:spPr>
          <a:xfrm>
            <a:off x="387013" y="214772"/>
            <a:ext cx="7180898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Gal 1:6-9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TextBox 9"/>
          <p:cNvSpPr txBox="1"/>
          <p:nvPr/>
        </p:nvSpPr>
        <p:spPr>
          <a:xfrm>
            <a:off x="407471" y="1483657"/>
            <a:ext cx="11011207" cy="1384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3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How’s your focus on Jesus been lately?</a:t>
            </a:r>
          </a:p>
          <a:p>
            <a:pPr marL="785393" indent="-785393">
              <a:lnSpc>
                <a:spcPct val="13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How is it going with your unity in the church?  </a:t>
            </a:r>
          </a:p>
        </p:txBody>
      </p:sp>
      <p:sp>
        <p:nvSpPr>
          <p:cNvPr id="68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Rectangle 4"/>
          <p:cNvSpPr/>
          <p:nvPr/>
        </p:nvSpPr>
        <p:spPr>
          <a:xfrm>
            <a:off x="-1" y="3382609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a Longing for Jesus"/>
          <p:cNvSpPr txBox="1"/>
          <p:nvPr/>
        </p:nvSpPr>
        <p:spPr>
          <a:xfrm>
            <a:off x="655274" y="300869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Point</a:t>
            </a:r>
          </a:p>
        </p:txBody>
      </p:sp>
      <p:sp>
        <p:nvSpPr>
          <p:cNvPr id="71" name="TextBox 9"/>
          <p:cNvSpPr txBox="1"/>
          <p:nvPr/>
        </p:nvSpPr>
        <p:spPr>
          <a:xfrm>
            <a:off x="507327" y="4440480"/>
            <a:ext cx="10811495" cy="201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Pray to God to protect the unity in our church and to keep focus on Him</a:t>
            </a:r>
          </a:p>
          <a:p>
            <a:pPr marL="785393" indent="-785393">
              <a:lnSpc>
                <a:spcPct val="120000"/>
              </a:lnSpc>
              <a:buSzPct val="100000"/>
              <a:buAutoNum type="arabicParenR" startAt="1"/>
              <a:defRPr sz="4000">
                <a:solidFill>
                  <a:srgbClr val="FFFFFF"/>
                </a:solidFill>
              </a:defRPr>
            </a:pPr>
            <a:r>
              <a:t>Pray together for boldness to be obedient</a:t>
            </a:r>
          </a:p>
        </p:txBody>
      </p:sp>
      <p:sp>
        <p:nvSpPr>
          <p:cNvPr id="72" name="TextBox 28"/>
          <p:cNvSpPr txBox="1"/>
          <p:nvPr/>
        </p:nvSpPr>
        <p:spPr>
          <a:xfrm>
            <a:off x="537844" y="278887"/>
            <a:ext cx="1079400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06" sz="45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Discraction, Deception, Division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