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a:p>
        </p:txBody>
      </p:sp>
      <p:sp>
        <p:nvSpPr>
          <p:cNvPr id="50" name="Shape 50"/>
          <p:cNvSpPr/>
          <p:nvPr>
            <p:ph type="body" sz="quarter" idx="1"/>
          </p:nvPr>
        </p:nvSpPr>
        <p:spPr>
          <a:prstGeom prst="rect">
            <a:avLst/>
          </a:prstGeom>
        </p:spPr>
        <p:txBody>
          <a:bodyPr/>
          <a:lstStyle/>
          <a:p>
            <a:pPr>
              <a:defRPr sz="2000"/>
            </a:pPr>
          </a:p>
          <a:p>
            <a:pPr>
              <a:defRPr sz="20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 name="Shape 56"/>
          <p:cNvSpPr/>
          <p:nvPr>
            <p:ph type="sldImg"/>
          </p:nvPr>
        </p:nvSpPr>
        <p:spPr>
          <a:prstGeom prst="rect">
            <a:avLst/>
          </a:prstGeom>
        </p:spPr>
        <p:txBody>
          <a:bodyPr/>
          <a:lstStyle/>
          <a:p>
            <a:pPr/>
          </a:p>
        </p:txBody>
      </p:sp>
      <p:sp>
        <p:nvSpPr>
          <p:cNvPr id="57" name="Shape 57"/>
          <p:cNvSpPr/>
          <p:nvPr>
            <p:ph type="body" sz="quarter" idx="1"/>
          </p:nvPr>
        </p:nvSpPr>
        <p:spPr>
          <a:prstGeom prst="rect">
            <a:avLst/>
          </a:prstGeom>
        </p:spPr>
        <p:txBody>
          <a:bodyPr/>
          <a:lstStyle/>
          <a:p>
            <a:pPr>
              <a:defRPr sz="2000"/>
            </a:pPr>
            <a:endParaRPr b="1" u="sng">
              <a:solidFill>
                <a:schemeClr val="accent5">
                  <a:lumOff val="10098"/>
                </a:schemeClr>
              </a:solidFill>
            </a:endParaR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698998" y="2106931"/>
            <a:ext cx="10794004" cy="942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81" sz="5600">
                <a:solidFill>
                  <a:srgbClr val="FFFFFF"/>
                </a:solidFill>
                <a:latin typeface="Trade Gothic LT Std Bold Conden"/>
                <a:ea typeface="Trade Gothic LT Std Bold Conden"/>
                <a:cs typeface="Trade Gothic LT Std Bold Conden"/>
                <a:sym typeface="Trade Gothic LT Std Bold Conden"/>
              </a:defRPr>
            </a:lvl1pPr>
          </a:lstStyle>
          <a:p>
            <a:pPr/>
            <a:r>
              <a:t>Titus 3:9-11</a:t>
            </a:r>
          </a:p>
        </p:txBody>
      </p:sp>
      <p:sp>
        <p:nvSpPr>
          <p:cNvPr id="38" name="TextBox 28"/>
          <p:cNvSpPr txBox="1"/>
          <p:nvPr/>
        </p:nvSpPr>
        <p:spPr>
          <a:xfrm>
            <a:off x="698998" y="2957830"/>
            <a:ext cx="10794004" cy="1793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81" sz="5600">
                <a:solidFill>
                  <a:srgbClr val="FFFFFF"/>
                </a:solidFill>
                <a:latin typeface="Trade Gothic LT Std Bold Conden"/>
                <a:ea typeface="Trade Gothic LT Std Bold Conden"/>
                <a:cs typeface="Trade Gothic LT Std Bold Conden"/>
                <a:sym typeface="Trade Gothic LT Std Bold Conden"/>
              </a:defRPr>
            </a:lvl1pPr>
          </a:lstStyle>
          <a:p>
            <a:pPr/>
            <a:r>
              <a:t>Afleiding, Misleiding, Verdeeldheid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1" name="TextBox 2"/>
          <p:cNvSpPr txBox="1"/>
          <p:nvPr/>
        </p:nvSpPr>
        <p:spPr>
          <a:xfrm>
            <a:off x="617254" y="1152501"/>
            <a:ext cx="10957492" cy="416697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3900">
                <a:solidFill>
                  <a:srgbClr val="FFFFFF"/>
                </a:solidFill>
                <a:latin typeface="Helvetica Neue"/>
                <a:ea typeface="Helvetica Neue"/>
                <a:cs typeface="Helvetica Neue"/>
                <a:sym typeface="Helvetica Neue"/>
              </a:defRPr>
            </a:lvl1pPr>
          </a:lstStyle>
          <a:p>
            <a:pPr/>
            <a:r>
              <a:t>9 Maar vermy dwase strydvrae en geslagsregisters en twis en stryery oor die wet, want dit is nutteloos en doelloos. 10 Aan 'n man wat partyskap verwek, moet jy jou onttrek ná die eerste en tweede vermaning, 11 wetende dat so iemand op 'n verkeerde pad is en sonde doen en selfveroordeeld staan.</a:t>
            </a:r>
          </a:p>
        </p:txBody>
      </p:sp>
      <p:sp>
        <p:nvSpPr>
          <p:cNvPr id="42" name="Titus 3:9-11 (AFR53)"/>
          <p:cNvSpPr txBox="1"/>
          <p:nvPr/>
        </p:nvSpPr>
        <p:spPr>
          <a:xfrm>
            <a:off x="628438" y="263058"/>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3:9-11 (AFR53)</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5" name="TextBox 2"/>
          <p:cNvSpPr txBox="1"/>
          <p:nvPr/>
        </p:nvSpPr>
        <p:spPr>
          <a:xfrm>
            <a:off x="617254" y="1025340"/>
            <a:ext cx="10957492" cy="25283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600"/>
              </a:spcBef>
              <a:defRPr sz="4000">
                <a:solidFill>
                  <a:srgbClr val="FFFFFF"/>
                </a:solidFill>
                <a:latin typeface="Helvetica Neue"/>
                <a:ea typeface="Helvetica Neue"/>
                <a:cs typeface="Helvetica Neue"/>
                <a:sym typeface="Helvetica Neue"/>
              </a:defRPr>
            </a:pPr>
            <a:r>
              <a:rPr b="1"/>
              <a:t>25 </a:t>
            </a:r>
            <a:r>
              <a:t>En wanneer julle staan en bid, vergeef as julle iets teen iemand het, sodat julle Vader wat in die hemele is, ook julle jul oortredinge mag vergewe.</a:t>
            </a:r>
          </a:p>
        </p:txBody>
      </p:sp>
      <p:sp>
        <p:nvSpPr>
          <p:cNvPr id="46" name="Mark 11:25 (AFR53)"/>
          <p:cNvSpPr txBox="1"/>
          <p:nvPr/>
        </p:nvSpPr>
        <p:spPr>
          <a:xfrm>
            <a:off x="628438" y="263058"/>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Mark 11:25 (AFR53)</a:t>
            </a:r>
          </a:p>
        </p:txBody>
      </p:sp>
      <p:sp>
        <p:nvSpPr>
          <p:cNvPr id="47" name="Ef 4:2 (AFR53)"/>
          <p:cNvSpPr txBox="1"/>
          <p:nvPr/>
        </p:nvSpPr>
        <p:spPr>
          <a:xfrm>
            <a:off x="628438" y="3577326"/>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Ef 4:2 (AFR53)</a:t>
            </a:r>
          </a:p>
        </p:txBody>
      </p:sp>
      <p:sp>
        <p:nvSpPr>
          <p:cNvPr id="48" name="TextBox 2"/>
          <p:cNvSpPr txBox="1"/>
          <p:nvPr/>
        </p:nvSpPr>
        <p:spPr>
          <a:xfrm>
            <a:off x="617254" y="4293915"/>
            <a:ext cx="10957492" cy="241437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600"/>
              </a:spcBef>
              <a:defRPr sz="3900">
                <a:solidFill>
                  <a:srgbClr val="FFFFFF"/>
                </a:solidFill>
                <a:latin typeface="Helvetica Neue"/>
                <a:ea typeface="Helvetica Neue"/>
                <a:cs typeface="Helvetica Neue"/>
                <a:sym typeface="Helvetica Neue"/>
              </a:defRPr>
            </a:lvl1pPr>
          </a:lstStyle>
          <a:p>
            <a:pPr/>
            <a:r>
              <a:t>om te wandel waardig die roeping waarmee julle geroep is, 2met alle nederigheid en sagmoedigheid, met lankmoedigheid, terwyl julle mekaar in liefde verdra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3" name="TextBox 9"/>
          <p:cNvSpPr txBox="1"/>
          <p:nvPr/>
        </p:nvSpPr>
        <p:spPr>
          <a:xfrm>
            <a:off x="668481" y="1749898"/>
            <a:ext cx="10811495" cy="14665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400">
                <a:solidFill>
                  <a:srgbClr val="FFFFFF"/>
                </a:solidFill>
              </a:defRPr>
            </a:lvl1pPr>
          </a:lstStyle>
          <a:p>
            <a:pPr/>
            <a:r>
              <a:t>Die kerk moet die eenheid handhaaf deur op die waarheid te fokus.</a:t>
            </a:r>
          </a:p>
        </p:txBody>
      </p:sp>
      <p:sp>
        <p:nvSpPr>
          <p:cNvPr id="54"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55" name="TextBox 28"/>
          <p:cNvSpPr txBox="1"/>
          <p:nvPr/>
        </p:nvSpPr>
        <p:spPr>
          <a:xfrm>
            <a:off x="537844" y="278887"/>
            <a:ext cx="10794004" cy="764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299" sz="4400">
                <a:solidFill>
                  <a:srgbClr val="FFFFFF"/>
                </a:solidFill>
                <a:latin typeface="Trade Gothic LT Std Bold Conden"/>
                <a:ea typeface="Trade Gothic LT Std Bold Conden"/>
                <a:cs typeface="Trade Gothic LT Std Bold Conden"/>
                <a:sym typeface="Trade Gothic LT Std Bold Conden"/>
              </a:defRPr>
            </a:lvl1pPr>
          </a:lstStyle>
          <a:p>
            <a:pPr/>
            <a:r>
              <a:t>Afleiding, Misleiding, Verdeeldheid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0" name="TextBox 9"/>
          <p:cNvSpPr txBox="1"/>
          <p:nvPr/>
        </p:nvSpPr>
        <p:spPr>
          <a:xfrm>
            <a:off x="690252" y="1803616"/>
            <a:ext cx="10811496" cy="298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400">
                <a:solidFill>
                  <a:srgbClr val="FFFFFF"/>
                </a:solidFill>
              </a:defRPr>
            </a:pPr>
            <a:r>
              <a:t>Die kerk moet die eenheid handhaaf deur op die waarheid te fokus.</a:t>
            </a:r>
          </a:p>
          <a:p>
            <a:pPr marL="785394" indent="-785394">
              <a:lnSpc>
                <a:spcPct val="120000"/>
              </a:lnSpc>
              <a:buSzPct val="100000"/>
              <a:buAutoNum type="arabicParenR" startAt="1"/>
              <a:defRPr sz="4400">
                <a:solidFill>
                  <a:srgbClr val="FFFFFF"/>
                </a:solidFill>
              </a:defRPr>
            </a:pPr>
            <a:r>
              <a:t>Ons as kerk moet skriftelik optree teenoor mense wat verdeeldheid bring</a:t>
            </a:r>
          </a:p>
        </p:txBody>
      </p:sp>
      <p:sp>
        <p:nvSpPr>
          <p:cNvPr id="61"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62" name="TextBox 28"/>
          <p:cNvSpPr txBox="1"/>
          <p:nvPr/>
        </p:nvSpPr>
        <p:spPr>
          <a:xfrm>
            <a:off x="537844" y="278887"/>
            <a:ext cx="10794004" cy="764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299" sz="4400">
                <a:solidFill>
                  <a:srgbClr val="FFFFFF"/>
                </a:solidFill>
                <a:latin typeface="Trade Gothic LT Std Bold Conden"/>
                <a:ea typeface="Trade Gothic LT Std Bold Conden"/>
                <a:cs typeface="Trade Gothic LT Std Bold Conden"/>
                <a:sym typeface="Trade Gothic LT Std Bold Conden"/>
              </a:defRPr>
            </a:lvl1pPr>
          </a:lstStyle>
          <a:p>
            <a:pPr/>
            <a:r>
              <a:t>Afleiding, Misleiding, Verdeeldheid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5" name="TextBox 2"/>
          <p:cNvSpPr txBox="1"/>
          <p:nvPr/>
        </p:nvSpPr>
        <p:spPr>
          <a:xfrm>
            <a:off x="420288" y="930613"/>
            <a:ext cx="10957492" cy="56673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3400">
                <a:solidFill>
                  <a:srgbClr val="FFFFFF"/>
                </a:solidFill>
                <a:latin typeface="Helvetica Neue"/>
                <a:ea typeface="Helvetica Neue"/>
                <a:cs typeface="Helvetica Neue"/>
                <a:sym typeface="Helvetica Neue"/>
              </a:defRPr>
            </a:pPr>
            <a:r>
              <a:t>6EK verwonder my dat julle so gou afvallig word van hom wat julle deur die genade van Christus geroep het, na 'n ander evangelie toe, 7terwyl daar geen ander is nie; behalwe dat daar sommige mense is wat julle in die war bring en die evangelie van Christus wil verdraai.</a:t>
            </a:r>
          </a:p>
          <a:p>
            <a:pPr defTabSz="457200">
              <a:defRPr sz="3400">
                <a:solidFill>
                  <a:srgbClr val="FFFFFF"/>
                </a:solidFill>
                <a:latin typeface="Helvetica Neue"/>
                <a:ea typeface="Helvetica Neue"/>
                <a:cs typeface="Helvetica Neue"/>
                <a:sym typeface="Helvetica Neue"/>
              </a:defRPr>
            </a:pPr>
            <a:r>
              <a:t>8Maar al sou ons of 'n engel uit die hemel julle 'n evangelie verkondig in stryd met die wat ons julle verkondig het, laat hom 'n vervloeking wees! 9 Soos ons vantevore gesê het, sê ek nou ook weer: As iemand julle 'n evangelie verkondig in stryd met die wat julle ontvang het, laat hom 'n vervloeking wees!</a:t>
            </a:r>
          </a:p>
        </p:txBody>
      </p:sp>
      <p:sp>
        <p:nvSpPr>
          <p:cNvPr id="66" name="Gal 1:6-9 (AFR53)"/>
          <p:cNvSpPr txBox="1"/>
          <p:nvPr/>
        </p:nvSpPr>
        <p:spPr>
          <a:xfrm>
            <a:off x="449378" y="209340"/>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Gal 1:6-9 (AFR53)</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9" name="TextBox 9"/>
          <p:cNvSpPr txBox="1"/>
          <p:nvPr/>
        </p:nvSpPr>
        <p:spPr>
          <a:xfrm>
            <a:off x="407471" y="1483657"/>
            <a:ext cx="11011207" cy="13842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30000"/>
              </a:lnSpc>
              <a:buSzPct val="100000"/>
              <a:buAutoNum type="arabicParenR" startAt="1"/>
              <a:defRPr sz="4000">
                <a:solidFill>
                  <a:srgbClr val="FFFFFF"/>
                </a:solidFill>
              </a:defRPr>
            </a:pPr>
            <a:r>
              <a:t>Hoe was jou fokus op Jesus die laaste tyd? </a:t>
            </a:r>
          </a:p>
          <a:p>
            <a:pPr marL="785393" indent="-785393">
              <a:lnSpc>
                <a:spcPct val="130000"/>
              </a:lnSpc>
              <a:buSzPct val="100000"/>
              <a:buAutoNum type="arabicParenR" startAt="1"/>
              <a:defRPr sz="4000">
                <a:solidFill>
                  <a:srgbClr val="FFFFFF"/>
                </a:solidFill>
              </a:defRPr>
            </a:pPr>
            <a:r>
              <a:t>Hoe gaan dit met jou eenheid met die kerk?  </a:t>
            </a:r>
          </a:p>
        </p:txBody>
      </p:sp>
      <p:sp>
        <p:nvSpPr>
          <p:cNvPr id="70"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1" name="Rectangle 4"/>
          <p:cNvSpPr/>
          <p:nvPr/>
        </p:nvSpPr>
        <p:spPr>
          <a:xfrm>
            <a:off x="-21772" y="3201140"/>
            <a:ext cx="12192001"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2" name="a Longing for Jesus"/>
          <p:cNvSpPr txBox="1"/>
          <p:nvPr/>
        </p:nvSpPr>
        <p:spPr>
          <a:xfrm>
            <a:off x="655274" y="2827223"/>
            <a:ext cx="1051560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5100">
                <a:solidFill>
                  <a:srgbClr val="FFFFFF"/>
                </a:solidFill>
                <a:latin typeface="Calibri Light"/>
                <a:ea typeface="Calibri Light"/>
                <a:cs typeface="Calibri Light"/>
                <a:sym typeface="Calibri Light"/>
              </a:defRPr>
            </a:lvl1pPr>
          </a:lstStyle>
          <a:p>
            <a:pPr/>
            <a:r>
              <a:t>Aksie Punte</a:t>
            </a:r>
          </a:p>
        </p:txBody>
      </p:sp>
      <p:sp>
        <p:nvSpPr>
          <p:cNvPr id="73" name="TextBox 9"/>
          <p:cNvSpPr txBox="1"/>
          <p:nvPr/>
        </p:nvSpPr>
        <p:spPr>
          <a:xfrm>
            <a:off x="199847" y="4189796"/>
            <a:ext cx="11748763" cy="26937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20000"/>
              </a:lnSpc>
              <a:buSzPct val="100000"/>
              <a:buAutoNum type="arabicParenR" startAt="1"/>
              <a:defRPr sz="4000">
                <a:solidFill>
                  <a:srgbClr val="FFFFFF"/>
                </a:solidFill>
              </a:defRPr>
            </a:pPr>
            <a:r>
              <a:t>Bid vir die beskerming van eenheid in ons kerk en om op Jesus te fokus.</a:t>
            </a:r>
          </a:p>
          <a:p>
            <a:pPr marL="785393" indent="-785393">
              <a:lnSpc>
                <a:spcPct val="120000"/>
              </a:lnSpc>
              <a:buSzPct val="100000"/>
              <a:buAutoNum type="arabicParenR" startAt="1"/>
              <a:defRPr sz="4000">
                <a:solidFill>
                  <a:srgbClr val="FFFFFF"/>
                </a:solidFill>
              </a:defRPr>
            </a:pPr>
            <a:r>
              <a:t>Bid saam vir vrymoedigheid en om </a:t>
            </a:r>
          </a:p>
          <a:p>
            <a:pPr>
              <a:lnSpc>
                <a:spcPct val="120000"/>
              </a:lnSpc>
              <a:defRPr sz="4000">
                <a:solidFill>
                  <a:srgbClr val="FFFFFF"/>
                </a:solidFill>
              </a:defRPr>
            </a:pPr>
            <a:r>
              <a:t>gehoorsaam te wees.</a:t>
            </a:r>
          </a:p>
        </p:txBody>
      </p:sp>
      <p:sp>
        <p:nvSpPr>
          <p:cNvPr id="74" name="TextBox 28"/>
          <p:cNvSpPr txBox="1"/>
          <p:nvPr/>
        </p:nvSpPr>
        <p:spPr>
          <a:xfrm>
            <a:off x="537844" y="278887"/>
            <a:ext cx="10794004" cy="764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299" sz="4400">
                <a:solidFill>
                  <a:srgbClr val="FFFFFF"/>
                </a:solidFill>
                <a:latin typeface="Trade Gothic LT Std Bold Conden"/>
                <a:ea typeface="Trade Gothic LT Std Bold Conden"/>
                <a:cs typeface="Trade Gothic LT Std Bold Conden"/>
                <a:sym typeface="Trade Gothic LT Std Bold Conden"/>
              </a:defRPr>
            </a:lvl1pPr>
          </a:lstStyle>
          <a:p>
            <a:pPr/>
            <a:r>
              <a:t>Afleiding, Misleiding, Verdeeldheid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77"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78"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