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179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Matt 18:15-20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Kerklike Tug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TextBox 2"/>
          <p:cNvSpPr txBox="1"/>
          <p:nvPr/>
        </p:nvSpPr>
        <p:spPr>
          <a:xfrm>
            <a:off x="512994" y="1223373"/>
            <a:ext cx="11166012" cy="345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aseline="31999"/>
              <a:t>17</a:t>
            </a:r>
            <a:r>
              <a:t>En </a:t>
            </a:r>
            <a:r>
              <a:rPr b="1" u="sng"/>
              <a:t>as hy na hulle nie luister nie</a:t>
            </a:r>
            <a:r>
              <a:t>, sê dit aan die gemeente; </a:t>
            </a:r>
            <a:r>
              <a:rPr b="1" u="sng"/>
              <a:t>en as hy na die gemeente ook nie luister nie</a:t>
            </a:r>
            <a:r>
              <a:t>, laat hom </a:t>
            </a:r>
            <a:r>
              <a:rPr b="1" u="sng"/>
              <a:t>vir jou wees soos die heiden en die tollenaar</a:t>
            </a:r>
            <a:r>
              <a:t>.</a:t>
            </a:r>
          </a:p>
        </p:txBody>
      </p:sp>
      <p:sp>
        <p:nvSpPr>
          <p:cNvPr id="75" name="Matt 18:17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Matt 18:17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TextBox 2"/>
          <p:cNvSpPr txBox="1"/>
          <p:nvPr/>
        </p:nvSpPr>
        <p:spPr>
          <a:xfrm>
            <a:off x="512994" y="1299785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5</a:t>
            </a:r>
            <a:r>
              <a:t>om so iemand aan die Satan oor te lewer tot verderf van die vlees, </a:t>
            </a:r>
            <a:r>
              <a:rPr b="1" u="sng"/>
              <a:t>sodat die gees gered kan word</a:t>
            </a:r>
            <a:r>
              <a:t> in die dag van die Here Jesus. </a:t>
            </a:r>
            <a:r>
              <a:rPr baseline="31999"/>
              <a:t>6</a:t>
            </a:r>
            <a:r>
              <a:t>Julle roem is nie mooi nie. Weet julle nie dat ’</a:t>
            </a:r>
            <a:r>
              <a:rPr b="1" u="sng"/>
              <a:t>n bietjie suurdeeg die hele deeg suur maak nie</a:t>
            </a:r>
            <a:r>
              <a:t>?</a:t>
            </a:r>
          </a:p>
        </p:txBody>
      </p:sp>
      <p:sp>
        <p:nvSpPr>
          <p:cNvPr id="79" name="1 Kor 5:5-6 (AFR53)"/>
          <p:cNvSpPr txBox="1"/>
          <p:nvPr/>
        </p:nvSpPr>
        <p:spPr>
          <a:xfrm>
            <a:off x="341235" y="25415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1 Kor 5:5-6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3" name="TextBox 9"/>
          <p:cNvSpPr txBox="1"/>
          <p:nvPr/>
        </p:nvSpPr>
        <p:spPr>
          <a:xfrm>
            <a:off x="690252" y="1803616"/>
            <a:ext cx="10811496" cy="3303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900">
                <a:solidFill>
                  <a:srgbClr val="FFFFFF"/>
                </a:solidFill>
              </a:defRPr>
            </a:pPr>
            <a:r>
              <a:t>Kerklike tug word deur God beveel. 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900">
                <a:solidFill>
                  <a:srgbClr val="FFFFFF"/>
                </a:solidFill>
              </a:defRPr>
            </a:pPr>
            <a:r>
              <a:t>Kerklike tug is onvermydelik in 'n gevalle wêreld. 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900">
                <a:solidFill>
                  <a:srgbClr val="FFFFFF"/>
                </a:solidFill>
              </a:defRPr>
            </a:pPr>
            <a:r>
              <a:t>Kerklike tug is vir die beswil van die individu en die liggaam. </a:t>
            </a:r>
          </a:p>
        </p:txBody>
      </p:sp>
      <p:sp>
        <p:nvSpPr>
          <p:cNvPr id="84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b="1" spc="285" sz="42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Kerklike Tug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" name="TextBox 9"/>
          <p:cNvSpPr txBox="1"/>
          <p:nvPr/>
        </p:nvSpPr>
        <p:spPr>
          <a:xfrm>
            <a:off x="628503" y="1558588"/>
            <a:ext cx="10934994" cy="463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900">
                <a:solidFill>
                  <a:srgbClr val="FFFFFF"/>
                </a:solidFill>
              </a:defRPr>
            </a:pPr>
            <a:r>
              <a:t>Kerklike tug word deur God beveel. 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900">
                <a:solidFill>
                  <a:srgbClr val="FFFFFF"/>
                </a:solidFill>
              </a:defRPr>
            </a:pPr>
            <a:r>
              <a:t>Kerklike tug is onvermydelik in 'n gevalle wêreld. 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900">
                <a:solidFill>
                  <a:srgbClr val="FFFFFF"/>
                </a:solidFill>
              </a:defRPr>
            </a:pPr>
            <a:r>
              <a:t>Kerklike tug is vir die beswil van die individu en die liggaam. 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900">
                <a:solidFill>
                  <a:srgbClr val="FFFFFF"/>
                </a:solidFill>
              </a:defRPr>
            </a:pPr>
            <a:r>
              <a:t>Kerklike tug help ons om gefokus te bly op die navolging van Jesus.</a:t>
            </a:r>
          </a:p>
        </p:txBody>
      </p:sp>
      <p:sp>
        <p:nvSpPr>
          <p:cNvPr id="89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b="1" spc="285" sz="42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Kerklike Tug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2"/>
          <p:cNvSpPr txBox="1"/>
          <p:nvPr/>
        </p:nvSpPr>
        <p:spPr>
          <a:xfrm>
            <a:off x="512994" y="1223373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aseline="31999"/>
              <a:t>15</a:t>
            </a:r>
            <a:r>
              <a:t>EN as jou broeder teen jou sondig, gaan bestraf hom tussen jou en hom alleen. As hy na jou luister, dan het jy jou broeder gewin;</a:t>
            </a:r>
            <a:r>
              <a:rPr baseline="31999"/>
              <a:t>16</a:t>
            </a:r>
            <a:r>
              <a:t>maar as hy nie luister nie, neem nog een of twee met jou saam, sodat in die mond van twee of drie getuies elke woord kan vasstaan.</a:t>
            </a:r>
          </a:p>
        </p:txBody>
      </p:sp>
      <p:sp>
        <p:nvSpPr>
          <p:cNvPr id="41" name="Matt 18:15-20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Matt 18:15-20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TextBox 2"/>
          <p:cNvSpPr txBox="1"/>
          <p:nvPr/>
        </p:nvSpPr>
        <p:spPr>
          <a:xfrm>
            <a:off x="512994" y="1223373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aseline="31999"/>
              <a:t>17</a:t>
            </a:r>
            <a:r>
              <a:t>En as hy na hulle nie luister nie, sê dit aan die gemeente; en as hy na die gemeente ook nie luister nie, laat hom vir jou wees soos die heiden en die tollenaar.</a:t>
            </a:r>
            <a:r>
              <a:rPr baseline="31999"/>
              <a:t>18</a:t>
            </a:r>
            <a:r>
              <a:t>Voorwaar Ek sê vir julle, alles wat julle op die aarde bind, sal in die hemel gebonde wees; en alles wat julle op die aarde ontbind, sal in die hemel ontbonde wees.</a:t>
            </a:r>
          </a:p>
        </p:txBody>
      </p:sp>
      <p:sp>
        <p:nvSpPr>
          <p:cNvPr id="45" name="Matt 18:15-20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Matt 18:15-20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TextBox 2"/>
          <p:cNvSpPr txBox="1"/>
          <p:nvPr/>
        </p:nvSpPr>
        <p:spPr>
          <a:xfrm>
            <a:off x="512994" y="1223373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aseline="31999"/>
              <a:t>19</a:t>
            </a:r>
            <a:r>
              <a:t>Weer sê Ek vir julle: As twee van julle saamstem op die aarde oor enige saak wat hulle mag vra, dit sal hulle ten deel val van my Vader wat in die hemele is. </a:t>
            </a:r>
            <a:r>
              <a:rPr baseline="31999"/>
              <a:t>20</a:t>
            </a:r>
            <a:r>
              <a:t>Want waar twee of drie in my Naam vergader, daar is Ek in hul midde.</a:t>
            </a:r>
          </a:p>
        </p:txBody>
      </p:sp>
      <p:sp>
        <p:nvSpPr>
          <p:cNvPr id="49" name="Matt 18:15-20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Matt 18:15-20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" name="TextBox 9"/>
          <p:cNvSpPr txBox="1"/>
          <p:nvPr/>
        </p:nvSpPr>
        <p:spPr>
          <a:xfrm>
            <a:off x="690252" y="1803616"/>
            <a:ext cx="10811496" cy="68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Kerklike tug word deur God beveel.</a:t>
            </a:r>
          </a:p>
        </p:txBody>
      </p:sp>
      <p:sp>
        <p:nvSpPr>
          <p:cNvPr id="54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b="1" spc="285" sz="42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Kerklike Tug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" name="TextBox 2"/>
          <p:cNvSpPr txBox="1"/>
          <p:nvPr/>
        </p:nvSpPr>
        <p:spPr>
          <a:xfrm>
            <a:off x="512994" y="1223373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21</a:t>
            </a:r>
            <a:r>
              <a:t>Toe kom Petrus na Hom en sê: Here, hoe dikwels sal my broeder teen my sondig en ek hom vergewe? Tot sewe maal toe?</a:t>
            </a:r>
            <a:r>
              <a:rPr baseline="31999"/>
              <a:t>22</a:t>
            </a:r>
            <a:r>
              <a:t>Jesus antwoord hom: Ek sê vir jou, nie tot sewe maal toe nie, maar tot sewentig maal sewe toe.</a:t>
            </a:r>
          </a:p>
        </p:txBody>
      </p:sp>
      <p:sp>
        <p:nvSpPr>
          <p:cNvPr id="58" name="Matt 18:21-22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Matt 18:21-22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" name="TextBox 9"/>
          <p:cNvSpPr txBox="1"/>
          <p:nvPr/>
        </p:nvSpPr>
        <p:spPr>
          <a:xfrm>
            <a:off x="690252" y="1803616"/>
            <a:ext cx="10811496" cy="1968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900">
                <a:solidFill>
                  <a:srgbClr val="FFFFFF"/>
                </a:solidFill>
              </a:defRPr>
            </a:pPr>
            <a:r>
              <a:t>Kerklike tug word deur God beveel. 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900">
                <a:solidFill>
                  <a:srgbClr val="FFFFFF"/>
                </a:solidFill>
              </a:defRPr>
            </a:pPr>
            <a:r>
              <a:t>Kerklike tug is onvermydelik in 'n gevalle wêreld. </a:t>
            </a:r>
          </a:p>
        </p:txBody>
      </p:sp>
      <p:sp>
        <p:nvSpPr>
          <p:cNvPr id="63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b="1" spc="285" sz="42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Kerklike Tug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TextBox 2"/>
          <p:cNvSpPr txBox="1"/>
          <p:nvPr/>
        </p:nvSpPr>
        <p:spPr>
          <a:xfrm>
            <a:off x="512994" y="1223373"/>
            <a:ext cx="11166012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aseline="31999"/>
              <a:t>15</a:t>
            </a:r>
            <a:r>
              <a:t>EN as jou broeder teen jou sondig, gaan bestraf hom tussen jou en hom alleen. </a:t>
            </a:r>
            <a:r>
              <a:rPr b="1" u="sng"/>
              <a:t>As</a:t>
            </a:r>
            <a:r>
              <a:t> hy na jou luister, dan het jy jou broeder gewin;</a:t>
            </a:r>
          </a:p>
        </p:txBody>
      </p:sp>
      <p:sp>
        <p:nvSpPr>
          <p:cNvPr id="67" name="Matt 18: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Matt 18:15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TextBox 2"/>
          <p:cNvSpPr txBox="1"/>
          <p:nvPr/>
        </p:nvSpPr>
        <p:spPr>
          <a:xfrm>
            <a:off x="512994" y="1223373"/>
            <a:ext cx="11166012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16</a:t>
            </a:r>
            <a:r>
              <a:rPr b="1" u="sng"/>
              <a:t>maar as hy nie luister nie</a:t>
            </a:r>
            <a:r>
              <a:t>, neem nog een of twee met jou saam, sodat in die mond van twee of drie getuies elke woord kan vasstaan.</a:t>
            </a:r>
          </a:p>
        </p:txBody>
      </p:sp>
      <p:sp>
        <p:nvSpPr>
          <p:cNvPr id="71" name="Matt 18:16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Matt 18:16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