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3:3-7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Deel 2:Die werk van Die Heilige Gees in Redding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Redding vereis die teenwoordigheid en krag van die Heilige Gees.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Redding vloei uit God se liefde.</a:t>
            </a:r>
          </a:p>
        </p:txBody>
      </p:sp>
      <p:sp>
        <p:nvSpPr>
          <p:cNvPr id="75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78" sz="41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werk van Die Heilige Gees in Redding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Titus 3:5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3:5 (AFR53)</a:t>
            </a:r>
          </a:p>
        </p:txBody>
      </p:sp>
      <p:sp>
        <p:nvSpPr>
          <p:cNvPr id="79" name="TextBox 2"/>
          <p:cNvSpPr txBox="1"/>
          <p:nvPr/>
        </p:nvSpPr>
        <p:spPr>
          <a:xfrm>
            <a:off x="512994" y="1223373"/>
            <a:ext cx="1116601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5</a:t>
            </a:r>
            <a:r>
              <a:t>nie op grond van die werke van geregtigheid wat ons gedoen het nie, maar na sy barmhartigheid </a:t>
            </a:r>
            <a:r>
              <a:rPr b="1" u="sng"/>
              <a:t>het Hy ons gered deur die bad van die wedergeboorte en die vernuwing deur die Heilige Gees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Redding vereis die teenwoordigheid en krag van die Heilige Gees.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Redding vloei uit God se liefde.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Die Gees verander ons van binne af deur Sy teenwoordigheid en krag.</a:t>
            </a:r>
          </a:p>
        </p:txBody>
      </p:sp>
      <p:sp>
        <p:nvSpPr>
          <p:cNvPr id="8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78" sz="41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werk van Die Heilige Gees in Redding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Leef ek met 'n daaglikse afhanklikheid van die Heilige Gees?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Wat doen God tans in jou lewe?</a:t>
            </a:r>
          </a:p>
        </p:txBody>
      </p:sp>
      <p:sp>
        <p:nvSpPr>
          <p:cNvPr id="89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78" sz="41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werk van Die Heilige Gees in Redding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514113" y="1057689"/>
            <a:ext cx="11163774" cy="547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/>
              <a:t> </a:t>
            </a:r>
            <a:r>
              <a:rPr b="1" baseline="31999"/>
              <a:t>1</a:t>
            </a:r>
            <a:r>
              <a:t>HERINNER hulle daaraan om onderdanig te wees aan owerhede en magte, om gehoorsaam te wees, bereid tot elke goeie werk; </a:t>
            </a:r>
            <a:r>
              <a:rPr baseline="31999"/>
              <a:t>2</a:t>
            </a:r>
            <a:r>
              <a:t>om niemand te belaster nie, nie strydlustig te wees nie, vriendelik te wees en aan alle mense alle sagmoedigheid te bewys. </a:t>
            </a:r>
            <a:r>
              <a:rPr baseline="31999"/>
              <a:t>3</a:t>
            </a:r>
            <a:r>
              <a:t>Want ons was ook vroeër onverstandig, ongehoorsaam,</a:t>
            </a:r>
          </a:p>
        </p:txBody>
      </p:sp>
      <p:sp>
        <p:nvSpPr>
          <p:cNvPr id="41" name="Titus 3:1-11 (AFR53)"/>
          <p:cNvSpPr txBox="1"/>
          <p:nvPr/>
        </p:nvSpPr>
        <p:spPr>
          <a:xfrm>
            <a:off x="341235" y="235047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TextBox 2"/>
          <p:cNvSpPr txBox="1"/>
          <p:nvPr/>
        </p:nvSpPr>
        <p:spPr>
          <a:xfrm>
            <a:off x="512994" y="1032342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t> op ’n dwaalweg, verslaaf aan allerhande begeerlikhede en singenot; ons het in boosheid en afguns gelewe; ons was haatlik en het mekaar gehaat. </a:t>
            </a:r>
            <a:r>
              <a:rPr baseline="31999"/>
              <a:t>4</a:t>
            </a:r>
            <a:r>
              <a:t>Maar toe die goedertierenheid van God, ons Verlosser, en sy liefde tot die mens verskyn het </a:t>
            </a:r>
            <a:r>
              <a:rPr baseline="31999"/>
              <a:t>5</a:t>
            </a:r>
            <a:r>
              <a:t>nie op grond van die werke van geregtigheid wat ons gedoen het nie,</a:t>
            </a:r>
          </a:p>
        </p:txBody>
      </p:sp>
      <p:sp>
        <p:nvSpPr>
          <p:cNvPr id="45" name="Titus 3:1-11 (AFR53)"/>
          <p:cNvSpPr txBox="1"/>
          <p:nvPr/>
        </p:nvSpPr>
        <p:spPr>
          <a:xfrm>
            <a:off x="341235" y="25415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512994" y="1051445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 maar na sy barmhartigheid het Hy ons gered deur die bad van die wedergeboorte en die vernuwing deur die Heilige Gees </a:t>
            </a:r>
            <a:r>
              <a:rPr baseline="31999"/>
              <a:t>6</a:t>
            </a:r>
            <a:r>
              <a:t>wat Hy ryklik uitgestort het op ons deur Jesus Christus, ons Verlosser; </a:t>
            </a:r>
            <a:r>
              <a:rPr baseline="31999"/>
              <a:t>7</a:t>
            </a:r>
            <a:r>
              <a:t>sodat ons, geregverdig deur sy genade, erfgename kan word ooreenkomstig die hoop van die ewige lewe.</a:t>
            </a:r>
          </a:p>
        </p:txBody>
      </p:sp>
      <p:sp>
        <p:nvSpPr>
          <p:cNvPr id="49" name="Titus 3:1-11 (AFR53)"/>
          <p:cNvSpPr txBox="1"/>
          <p:nvPr/>
        </p:nvSpPr>
        <p:spPr>
          <a:xfrm>
            <a:off x="341235" y="25415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TextBox 2"/>
          <p:cNvSpPr txBox="1"/>
          <p:nvPr/>
        </p:nvSpPr>
        <p:spPr>
          <a:xfrm>
            <a:off x="512994" y="1051445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8</a:t>
            </a:r>
            <a:r>
              <a:t>Dit is ’n betroubare woord, en ek wil hê dat jy hierdie dinge beslis bevestig, sodat die wat in God glo, sorg kan dra om goeie werke voor te staan; dít is wat goed en nuttig is vir die mense. </a:t>
            </a:r>
            <a:r>
              <a:rPr baseline="31999"/>
              <a:t>9</a:t>
            </a:r>
            <a:r>
              <a:t>Maar vermy dwase strydvrae en geslagsregisters en twis en stryery oor die wet, want dit is nutteloos en doelloos.</a:t>
            </a:r>
          </a:p>
        </p:txBody>
      </p:sp>
      <p:sp>
        <p:nvSpPr>
          <p:cNvPr id="53" name="Titus 3:1-11 (AFR53)"/>
          <p:cNvSpPr txBox="1"/>
          <p:nvPr/>
        </p:nvSpPr>
        <p:spPr>
          <a:xfrm>
            <a:off x="341235" y="215944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TextBox 2"/>
          <p:cNvSpPr txBox="1"/>
          <p:nvPr/>
        </p:nvSpPr>
        <p:spPr>
          <a:xfrm>
            <a:off x="512994" y="1089651"/>
            <a:ext cx="11166012" cy="3456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10</a:t>
            </a:r>
            <a:r>
              <a:t>Aan ’n man wat partyskap verwek, moet jy jou onttrek ná die eerste en tweede vermaning, </a:t>
            </a:r>
            <a:r>
              <a:rPr baseline="31999"/>
              <a:t>11</a:t>
            </a:r>
            <a:r>
              <a:t>wetende dat so iemand op ’n verkeerde pad is en sonde doen en selfveroordeeld staan.</a:t>
            </a:r>
          </a:p>
        </p:txBody>
      </p:sp>
      <p:sp>
        <p:nvSpPr>
          <p:cNvPr id="57" name="Titus 3:1-11 (AFR53)"/>
          <p:cNvSpPr txBox="1"/>
          <p:nvPr/>
        </p:nvSpPr>
        <p:spPr>
          <a:xfrm>
            <a:off x="341235" y="273253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3:1-11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itus 3:3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3:3(AFR53)</a:t>
            </a:r>
          </a:p>
        </p:txBody>
      </p:sp>
      <p:sp>
        <p:nvSpPr>
          <p:cNvPr id="61" name="TextBox 2"/>
          <p:cNvSpPr txBox="1"/>
          <p:nvPr/>
        </p:nvSpPr>
        <p:spPr>
          <a:xfrm>
            <a:off x="512994" y="1223373"/>
            <a:ext cx="1116601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3</a:t>
            </a:r>
            <a:r>
              <a:t>Want </a:t>
            </a:r>
            <a:r>
              <a:rPr b="1" u="sng"/>
              <a:t>ons was ook vroeër</a:t>
            </a:r>
            <a:r>
              <a:t> onverstandig, ongehoorsaam, op ’n dwaalweg, verslaaf aan allerhande begeerlikhede en singenot; ons het in boosheid en afguns gelewe; ons was haatlik en het mekaar gehaat.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Redding vereis die teenwoordigheid en krag van die Heilige Gees.</a:t>
            </a:r>
          </a:p>
        </p:txBody>
      </p:sp>
      <p:sp>
        <p:nvSpPr>
          <p:cNvPr id="66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78" sz="41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Die werk van Die Heilige Gees in Redding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4</a:t>
            </a:r>
            <a:r>
              <a:t>Maar </a:t>
            </a:r>
            <a:r>
              <a:rPr b="1" u="sng"/>
              <a:t>toe die goedertierenheid van God, ons Verlosser, en sy liefde tot die mens verskyn het</a:t>
            </a:r>
            <a:r>
              <a:t> </a:t>
            </a:r>
            <a:r>
              <a:rPr baseline="31999"/>
              <a:t>5</a:t>
            </a:r>
            <a:r>
              <a:t>nie op grond van die werke van geregtigheid wat ons gedoen het nie, </a:t>
            </a:r>
            <a:r>
              <a:rPr b="1" u="sng"/>
              <a:t>maar na sy barmhartigheid het Hy ons gered</a:t>
            </a:r>
            <a:r>
              <a:t> deur die bad van die wedergeboorte en die vernuwing deur die Heilige Gees</a:t>
            </a:r>
          </a:p>
        </p:txBody>
      </p:sp>
      <p:sp>
        <p:nvSpPr>
          <p:cNvPr id="70" name="Titus 3:4-6 (AFR53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3:4-6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