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3:3-7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Part 1:Genade Aan Die Wêreld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Genade Aan Die Wêreld</a:t>
            </a:r>
          </a:p>
        </p:txBody>
      </p:sp>
      <p:sp>
        <p:nvSpPr>
          <p:cNvPr id="74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Ons was eens blind en gebind deur sonde.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4</a:t>
            </a:r>
            <a:r>
              <a:rPr b="1" u="sng"/>
              <a:t>Maar</a:t>
            </a:r>
            <a:r>
              <a:t> toe die goedertierenheid van God, ons Verlosser, en sy liefde tot die mens verskyn het </a:t>
            </a:r>
            <a:r>
              <a:rPr b="1" baseline="31999" u="sng"/>
              <a:t>5</a:t>
            </a:r>
            <a:r>
              <a:rPr b="1" u="sng"/>
              <a:t>nie op grond van die werke van geregtigheid wat ons gedoen het nie</a:t>
            </a:r>
            <a:r>
              <a:t>, maar na sy barmhartigheid het Hy ons gered deur die bad van die wedergeboorte en die vernuwing deur die Heilige Gees</a:t>
            </a:r>
          </a:p>
        </p:txBody>
      </p:sp>
      <p:sp>
        <p:nvSpPr>
          <p:cNvPr id="78" name="Titus 3:4-6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3:4-6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Genade Aan Die Wêreld</a:t>
            </a:r>
          </a:p>
        </p:txBody>
      </p:sp>
      <p:sp>
        <p:nvSpPr>
          <p:cNvPr id="83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was eens blind en gebind deur sonde.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is gered danksy God se genade.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TextBox 2"/>
          <p:cNvSpPr txBox="1"/>
          <p:nvPr/>
        </p:nvSpPr>
        <p:spPr>
          <a:xfrm>
            <a:off x="512994" y="1223373"/>
            <a:ext cx="1116601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2 </a:t>
            </a:r>
            <a:r>
              <a:t>Hy kan empatie hê met die onkundiges en dwalendes omdat hy self aan swakheid onderhewig is. </a:t>
            </a:r>
            <a:r>
              <a:rPr b="1" baseline="31999"/>
              <a:t>3</a:t>
            </a:r>
            <a:r>
              <a:t>Hy is daarom verplig om nie net vir die volk nie, maar ook vir sy eie sondes offers te bring.</a:t>
            </a:r>
          </a:p>
        </p:txBody>
      </p:sp>
      <p:sp>
        <p:nvSpPr>
          <p:cNvPr id="87" name="Heb 5:2-3 (NL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Heb 5:2-3 (NLV)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Genade Aan Die Wêreld</a:t>
            </a:r>
          </a:p>
        </p:txBody>
      </p:sp>
      <p:sp>
        <p:nvSpPr>
          <p:cNvPr id="92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was eens blind en gebind deur sonde.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is gered danksy God se genade.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word geroep om God se genade te weerspieël.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Beeld ek God se genade aan diegene rondom my uit?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Identifiseer en bid vir die verhouding in jou lewe wat dit die nodigste het.</a:t>
            </a:r>
          </a:p>
        </p:txBody>
      </p:sp>
      <p:sp>
        <p:nvSpPr>
          <p:cNvPr id="97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Genade Aan Die Wêreld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514113" y="1057689"/>
            <a:ext cx="11163774" cy="547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 </a:t>
            </a:r>
            <a:r>
              <a:rPr b="1" baseline="31999"/>
              <a:t>1</a:t>
            </a:r>
            <a:r>
              <a:t>HERINNER hulle daaraan om onderdanig te wees aan owerhede en magte, om gehoorsaam te wees, bereid tot elke goeie werk; </a:t>
            </a:r>
            <a:r>
              <a:rPr baseline="31999"/>
              <a:t>2</a:t>
            </a:r>
            <a:r>
              <a:t>om niemand te belaster nie, nie strydlustig te wees nie, vriendelik te wees en aan alle mense alle sagmoedigheid te bewys. </a:t>
            </a:r>
            <a:r>
              <a:rPr baseline="31999"/>
              <a:t>3</a:t>
            </a:r>
            <a:r>
              <a:t>Want ons was ook vroeër onverstandig, ongehoorsaam,</a:t>
            </a:r>
          </a:p>
        </p:txBody>
      </p:sp>
      <p:sp>
        <p:nvSpPr>
          <p:cNvPr id="41" name="Titus 3:1-11 (AFR53)"/>
          <p:cNvSpPr txBox="1"/>
          <p:nvPr/>
        </p:nvSpPr>
        <p:spPr>
          <a:xfrm>
            <a:off x="341235" y="235047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TextBox 2"/>
          <p:cNvSpPr txBox="1"/>
          <p:nvPr/>
        </p:nvSpPr>
        <p:spPr>
          <a:xfrm>
            <a:off x="512994" y="1032342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t> op ’n dwaalweg, verslaaf aan allerhande begeerlikhede en singenot; ons het in boosheid en afguns gelewe; ons was haatlik en het mekaar gehaat. </a:t>
            </a:r>
            <a:r>
              <a:rPr baseline="31999"/>
              <a:t>4</a:t>
            </a:r>
            <a:r>
              <a:t>Maar toe die goedertierenheid van God, ons Verlosser, en sy liefde tot die mens verskyn het </a:t>
            </a:r>
            <a:r>
              <a:rPr baseline="31999"/>
              <a:t>5</a:t>
            </a:r>
            <a:r>
              <a:t>nie op grond van die werke van geregtigheid wat ons gedoen het nie,</a:t>
            </a:r>
          </a:p>
        </p:txBody>
      </p:sp>
      <p:sp>
        <p:nvSpPr>
          <p:cNvPr id="45" name="Titus 3:1-11 (AFR53)"/>
          <p:cNvSpPr txBox="1"/>
          <p:nvPr/>
        </p:nvSpPr>
        <p:spPr>
          <a:xfrm>
            <a:off x="341235" y="25415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512994" y="1051445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 maar na sy barmhartigheid het Hy ons gered deur die bad van die wedergeboorte en die vernuwing deur die Heilige Gees </a:t>
            </a:r>
            <a:r>
              <a:rPr baseline="31999"/>
              <a:t>6</a:t>
            </a:r>
            <a:r>
              <a:t>wat Hy ryklik uitgestort het op ons deur Jesus Christus, ons Verlosser; </a:t>
            </a:r>
            <a:r>
              <a:rPr baseline="31999"/>
              <a:t>7</a:t>
            </a:r>
            <a:r>
              <a:t>sodat ons, geregverdig deur sy genade, erfgename kan word ooreenkomstig die hoop van die ewige lewe.</a:t>
            </a:r>
          </a:p>
        </p:txBody>
      </p:sp>
      <p:sp>
        <p:nvSpPr>
          <p:cNvPr id="49" name="Titus 3:1-11 (AFR53)"/>
          <p:cNvSpPr txBox="1"/>
          <p:nvPr/>
        </p:nvSpPr>
        <p:spPr>
          <a:xfrm>
            <a:off x="341235" y="25415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TextBox 2"/>
          <p:cNvSpPr txBox="1"/>
          <p:nvPr/>
        </p:nvSpPr>
        <p:spPr>
          <a:xfrm>
            <a:off x="512994" y="1051445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8</a:t>
            </a:r>
            <a:r>
              <a:t>Dit is ’n betroubare woord, en ek wil hê dat jy hierdie dinge beslis bevestig, sodat die wat in God glo, sorg kan dra om goeie werke voor te staan; dít is wat goed en nuttig is vir die mense. </a:t>
            </a:r>
            <a:r>
              <a:rPr baseline="31999"/>
              <a:t>9</a:t>
            </a:r>
            <a:r>
              <a:t>Maar vermy dwase strydvrae en geslagsregisters en twis en stryery oor die wet, want dit is nutteloos en doelloos.</a:t>
            </a:r>
          </a:p>
        </p:txBody>
      </p:sp>
      <p:sp>
        <p:nvSpPr>
          <p:cNvPr id="53" name="Titus 3:1-11 (AFR53)"/>
          <p:cNvSpPr txBox="1"/>
          <p:nvPr/>
        </p:nvSpPr>
        <p:spPr>
          <a:xfrm>
            <a:off x="341235" y="215944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TextBox 2"/>
          <p:cNvSpPr txBox="1"/>
          <p:nvPr/>
        </p:nvSpPr>
        <p:spPr>
          <a:xfrm>
            <a:off x="512994" y="1089651"/>
            <a:ext cx="11166012" cy="3456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10</a:t>
            </a:r>
            <a:r>
              <a:t>Aan ’n man wat partyskap verwek, moet jy jou onttrek ná die eerste en tweede vermaning, </a:t>
            </a:r>
            <a:r>
              <a:rPr baseline="31999"/>
              <a:t>11</a:t>
            </a:r>
            <a:r>
              <a:t>wetende dat so iemand op ’n verkeerde pad is en sonde doen en selfveroordeeld staan.</a:t>
            </a:r>
          </a:p>
        </p:txBody>
      </p:sp>
      <p:sp>
        <p:nvSpPr>
          <p:cNvPr id="57" name="Titus 3:1-11 (AFR53)"/>
          <p:cNvSpPr txBox="1"/>
          <p:nvPr/>
        </p:nvSpPr>
        <p:spPr>
          <a:xfrm>
            <a:off x="341235" y="273253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 </a:t>
            </a:r>
            <a:r>
              <a:rPr b="1" baseline="31999"/>
              <a:t>1</a:t>
            </a:r>
            <a:r>
              <a:t>HERINNER hulle daaraan om onderdanig te wees aan owerhede en magte, om gehoorsaam te wees, bereid tot elke goeie werk; </a:t>
            </a:r>
            <a:r>
              <a:rPr baseline="31999"/>
              <a:t>2</a:t>
            </a:r>
            <a:r>
              <a:t>om niemand te belaster nie, nie strydlustig te wees nie, vriendelik te wees en aan alle mense alle sagmoedigheid te bewys.</a:t>
            </a:r>
          </a:p>
        </p:txBody>
      </p:sp>
      <p:sp>
        <p:nvSpPr>
          <p:cNvPr id="61" name="Titus 3:1-2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3:1-2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2"/>
          <p:cNvSpPr txBox="1"/>
          <p:nvPr/>
        </p:nvSpPr>
        <p:spPr>
          <a:xfrm>
            <a:off x="512994" y="1223373"/>
            <a:ext cx="1116601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3</a:t>
            </a:r>
            <a:r>
              <a:rPr b="1" u="sng"/>
              <a:t>Want</a:t>
            </a:r>
            <a:r>
              <a:t> ons was ook vroeër onverstandig, ongehoorsaam, op ’n dwaalweg, verslaaf aan allerhande begeerlikhede en singenot; ons het in boosheid en afguns gelewe; ons was haatlik en het mekaar gehaat.</a:t>
            </a:r>
          </a:p>
        </p:txBody>
      </p:sp>
      <p:sp>
        <p:nvSpPr>
          <p:cNvPr id="65" name="Titus 3:3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3:3(AFR53)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Titus 3:3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3:3(AFR53)</a:t>
            </a:r>
          </a:p>
        </p:txBody>
      </p:sp>
      <p:sp>
        <p:nvSpPr>
          <p:cNvPr id="69" name="TextBox 2"/>
          <p:cNvSpPr txBox="1"/>
          <p:nvPr/>
        </p:nvSpPr>
        <p:spPr>
          <a:xfrm>
            <a:off x="512994" y="1223373"/>
            <a:ext cx="1116601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3</a:t>
            </a:r>
            <a:r>
              <a:t>Want </a:t>
            </a:r>
            <a:r>
              <a:rPr b="1" u="sng"/>
              <a:t>ons was ook vroeër</a:t>
            </a:r>
            <a:r>
              <a:t> onverstandig, ongehoorsaam, op ’n dwaalweg, verslaaf aan allerhande begeerlikhede en singenot; ons het in boosheid en afguns gelewe; ons was haatlik en het mekaar gehaat.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