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READ TEXT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169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3:1-2</a:t>
            </a:r>
          </a:p>
          <a:p>
            <a:pPr algn="ctr">
              <a:defRPr b="1" spc="333" sz="49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Standing Firm, Shining Bright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TextBox 9"/>
          <p:cNvSpPr txBox="1"/>
          <p:nvPr/>
        </p:nvSpPr>
        <p:spPr>
          <a:xfrm>
            <a:off x="430955" y="1927386"/>
            <a:ext cx="11330090" cy="412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subject to the government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obedient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ready for every good work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Not slander or speak evil of others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peaceable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gentle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considerate towards others</a:t>
            </a:r>
          </a:p>
        </p:txBody>
      </p:sp>
      <p:sp>
        <p:nvSpPr>
          <p:cNvPr id="9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95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TextBox 9"/>
          <p:cNvSpPr txBox="1"/>
          <p:nvPr/>
        </p:nvSpPr>
        <p:spPr>
          <a:xfrm>
            <a:off x="568625" y="1260335"/>
            <a:ext cx="11011207" cy="188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How is it going with your submission and obedience to authorities?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Are you obedient and willing to serve the public?</a:t>
            </a:r>
          </a:p>
        </p:txBody>
      </p:sp>
      <p:sp>
        <p:nvSpPr>
          <p:cNvPr id="9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Rectangle 4"/>
          <p:cNvSpPr/>
          <p:nvPr/>
        </p:nvSpPr>
        <p:spPr>
          <a:xfrm>
            <a:off x="-21772" y="331341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a Longing for Jesus"/>
          <p:cNvSpPr txBox="1"/>
          <p:nvPr/>
        </p:nvSpPr>
        <p:spPr>
          <a:xfrm>
            <a:off x="816428" y="2939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Point</a:t>
            </a:r>
          </a:p>
        </p:txBody>
      </p:sp>
      <p:sp>
        <p:nvSpPr>
          <p:cNvPr id="102" name="TextBox 9"/>
          <p:cNvSpPr txBox="1"/>
          <p:nvPr/>
        </p:nvSpPr>
        <p:spPr>
          <a:xfrm>
            <a:off x="354776" y="4330050"/>
            <a:ext cx="11438905" cy="252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Pray for one another for hearts that submit easily and obeys authorities and pray for them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Pray for a willingness to build, serve and support the community/public around us</a:t>
            </a:r>
          </a:p>
        </p:txBody>
      </p:sp>
      <p:sp>
        <p:nvSpPr>
          <p:cNvPr id="103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Titus 3:1-2 (ESV)"/>
          <p:cNvSpPr txBox="1"/>
          <p:nvPr/>
        </p:nvSpPr>
        <p:spPr>
          <a:xfrm>
            <a:off x="470524" y="195380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3:1-2 (ESV)</a:t>
            </a:r>
          </a:p>
        </p:txBody>
      </p:sp>
      <p:sp>
        <p:nvSpPr>
          <p:cNvPr id="43" name="TextBox 2"/>
          <p:cNvSpPr txBox="1"/>
          <p:nvPr/>
        </p:nvSpPr>
        <p:spPr>
          <a:xfrm>
            <a:off x="463535" y="1218865"/>
            <a:ext cx="10244049" cy="320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1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1 </a:t>
            </a:r>
            <a:r>
              <a:t>Remind them to be submissive to rulers and authorities, to be obedient, to be ready for every good work, </a:t>
            </a:r>
            <a:r>
              <a:rPr b="1"/>
              <a:t>2 </a:t>
            </a:r>
            <a:r>
              <a:t>to speak evil of no one, to avoid quarreling, to be gentle, and to show perfect courtesy toward all people.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318798" y="912223"/>
            <a:ext cx="11057653" cy="54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13 </a:t>
            </a:r>
            <a:r>
              <a:t>Be subject for the Lord's sake to every human institution, whether it be to the emperor as supreme, </a:t>
            </a:r>
            <a:r>
              <a:rPr b="1"/>
              <a:t>14 </a:t>
            </a:r>
            <a:r>
              <a:t>or to governors as sent by him to punish those who do evil and to praise those who do good. </a:t>
            </a:r>
            <a:r>
              <a:rPr b="1"/>
              <a:t>15 </a:t>
            </a:r>
            <a:r>
              <a:t>For this is the will of God, that by doing good you should put to silence the ignorance of foolish people. </a:t>
            </a:r>
            <a:r>
              <a:rPr b="1"/>
              <a:t>16 </a:t>
            </a:r>
            <a:r>
              <a:t>Live as people who are free, not using your freedom as a cover-up for evil, but living as servants of God. </a:t>
            </a:r>
            <a:r>
              <a:rPr b="1"/>
              <a:t>17 </a:t>
            </a:r>
            <a:r>
              <a:t>Honor everyone. Love the brotherhood. Fear God. Honor the emperor.</a:t>
            </a:r>
          </a:p>
        </p:txBody>
      </p:sp>
      <p:sp>
        <p:nvSpPr>
          <p:cNvPr id="49" name="1 Pet 2:13-17 (ESV)"/>
          <p:cNvSpPr txBox="1"/>
          <p:nvPr/>
        </p:nvSpPr>
        <p:spPr>
          <a:xfrm>
            <a:off x="470524" y="195380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Pet 2:13-17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56" name="TextBox 9"/>
          <p:cNvSpPr txBox="1"/>
          <p:nvPr/>
        </p:nvSpPr>
        <p:spPr>
          <a:xfrm>
            <a:off x="430955" y="1927386"/>
            <a:ext cx="11330090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Be subject to the government</a:t>
            </a:r>
          </a:p>
        </p:txBody>
      </p:sp>
      <p:sp>
        <p:nvSpPr>
          <p:cNvPr id="57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62" name="TextBox 9"/>
          <p:cNvSpPr txBox="1"/>
          <p:nvPr/>
        </p:nvSpPr>
        <p:spPr>
          <a:xfrm>
            <a:off x="430955" y="1927386"/>
            <a:ext cx="11330090" cy="119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subject to the government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obedient</a:t>
            </a:r>
          </a:p>
        </p:txBody>
      </p:sp>
      <p:sp>
        <p:nvSpPr>
          <p:cNvPr id="63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9"/>
          <p:cNvSpPr txBox="1"/>
          <p:nvPr/>
        </p:nvSpPr>
        <p:spPr>
          <a:xfrm>
            <a:off x="430955" y="1927386"/>
            <a:ext cx="11330090" cy="1780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subject to the government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obedient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ready for every good work</a:t>
            </a:r>
          </a:p>
        </p:txBody>
      </p:sp>
      <p:sp>
        <p:nvSpPr>
          <p:cNvPr id="6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69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TextBox 9"/>
          <p:cNvSpPr txBox="1"/>
          <p:nvPr/>
        </p:nvSpPr>
        <p:spPr>
          <a:xfrm>
            <a:off x="430955" y="1927386"/>
            <a:ext cx="11330090" cy="236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subject to the government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obedient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ready for every good work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Not slander or speak evil of others</a:t>
            </a:r>
          </a:p>
        </p:txBody>
      </p:sp>
      <p:sp>
        <p:nvSpPr>
          <p:cNvPr id="7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77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extBox 9"/>
          <p:cNvSpPr txBox="1"/>
          <p:nvPr/>
        </p:nvSpPr>
        <p:spPr>
          <a:xfrm>
            <a:off x="430955" y="1927386"/>
            <a:ext cx="11330090" cy="2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subject to the government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obedient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ready for every good work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Not slander or speak evil of others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peaceable</a:t>
            </a:r>
          </a:p>
        </p:txBody>
      </p:sp>
      <p:sp>
        <p:nvSpPr>
          <p:cNvPr id="8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83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TextBox 9"/>
          <p:cNvSpPr txBox="1"/>
          <p:nvPr/>
        </p:nvSpPr>
        <p:spPr>
          <a:xfrm>
            <a:off x="430955" y="1927386"/>
            <a:ext cx="11330090" cy="353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subject to the government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obedient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ready for every good work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Not slander or speak evil of others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peaceable</a:t>
            </a:r>
          </a:p>
          <a:p>
            <a:pPr marL="635000" indent="-635000">
              <a:lnSpc>
                <a:spcPct val="110000"/>
              </a:lnSpc>
              <a:buSzPct val="100000"/>
              <a:buAutoNum type="arabicParenR" startAt="1"/>
              <a:defRPr sz="3600">
                <a:solidFill>
                  <a:srgbClr val="FFFFFF"/>
                </a:solidFill>
              </a:defRPr>
            </a:pPr>
            <a:r>
              <a:t>Be gentle</a:t>
            </a:r>
          </a:p>
        </p:txBody>
      </p:sp>
      <p:sp>
        <p:nvSpPr>
          <p:cNvPr id="8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Standing Firm, Shining Bright"/>
          <p:cNvSpPr txBox="1"/>
          <p:nvPr/>
        </p:nvSpPr>
        <p:spPr>
          <a:xfrm>
            <a:off x="-422361" y="196337"/>
            <a:ext cx="13431851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12" sz="4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Standing Firm, Shining Bright</a:t>
            </a:r>
          </a:p>
        </p:txBody>
      </p:sp>
      <p:sp>
        <p:nvSpPr>
          <p:cNvPr id="89" name="TextBox 9"/>
          <p:cNvSpPr txBox="1"/>
          <p:nvPr/>
        </p:nvSpPr>
        <p:spPr>
          <a:xfrm>
            <a:off x="-342869" y="1210757"/>
            <a:ext cx="12217401" cy="6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To Stand firm in the faith, and shine bright we must: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