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2:11-15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2:The Grace of God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That Trains Us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512994" y="1130303"/>
            <a:ext cx="11166012" cy="537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rPr b="1" u="sng"/>
              <a:t>training us</a:t>
            </a:r>
            <a:r>
              <a:t> to renounce ungodliness and worldly passions, and to live self-controlled, upright, and godly lives in the present age</a:t>
            </a: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</a:t>
            </a:r>
          </a:p>
        </p:txBody>
      </p:sp>
      <p:sp>
        <p:nvSpPr>
          <p:cNvPr id="74" name="Titus 2:11-12,14 (ESV) Grace"/>
          <p:cNvSpPr txBox="1"/>
          <p:nvPr/>
        </p:nvSpPr>
        <p:spPr>
          <a:xfrm>
            <a:off x="341235" y="2510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2:11-12,14 (ESV) Grace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2"/>
          <p:cNvSpPr txBox="1"/>
          <p:nvPr/>
        </p:nvSpPr>
        <p:spPr>
          <a:xfrm>
            <a:off x="512994" y="1130303"/>
            <a:ext cx="11166012" cy="537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</a:t>
            </a:r>
            <a:r>
              <a:rPr b="1" u="sng"/>
              <a:t>renounce ungodliness and worldly passions</a:t>
            </a:r>
            <a:r>
              <a:t>, and to live self-controlled, upright, and godly lives in the present age</a:t>
            </a: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</a:t>
            </a:r>
            <a:r>
              <a:rPr b="1" u="sng"/>
              <a:t>to redeem us from all lawlessness</a:t>
            </a:r>
            <a:r>
              <a:t> and to purify for himself a people for his own possession who are zealous for good works.</a:t>
            </a:r>
          </a:p>
        </p:txBody>
      </p:sp>
      <p:sp>
        <p:nvSpPr>
          <p:cNvPr id="78" name="Titus 2:12,14 (ESV) Grace"/>
          <p:cNvSpPr txBox="1"/>
          <p:nvPr/>
        </p:nvSpPr>
        <p:spPr>
          <a:xfrm>
            <a:off x="341235" y="2510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2:12,14 (ESV) Grace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TextBox 2"/>
          <p:cNvSpPr txBox="1"/>
          <p:nvPr/>
        </p:nvSpPr>
        <p:spPr>
          <a:xfrm>
            <a:off x="512994" y="1130303"/>
            <a:ext cx="11166012" cy="537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renounce ungodliness and worldly passions, and </a:t>
            </a:r>
            <a:r>
              <a:rPr b="1" u="sng"/>
              <a:t>to live self-controlled, upright, and godly lives</a:t>
            </a:r>
            <a:r>
              <a:t> in the present age</a:t>
            </a: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</a:t>
            </a:r>
            <a:r>
              <a:rPr b="1" u="sng"/>
              <a:t>and to purify</a:t>
            </a:r>
            <a:r>
              <a:t> for himself a people for his own possession who are </a:t>
            </a:r>
            <a:r>
              <a:rPr b="1" u="sng"/>
              <a:t>zealous for good works.</a:t>
            </a:r>
          </a:p>
        </p:txBody>
      </p:sp>
      <p:sp>
        <p:nvSpPr>
          <p:cNvPr id="82" name="Titus 2:12,14 (ESV) Grace"/>
          <p:cNvSpPr txBox="1"/>
          <p:nvPr/>
        </p:nvSpPr>
        <p:spPr>
          <a:xfrm>
            <a:off x="341235" y="2510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2:12,14 (ESV) Grace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 That Trains</a:t>
            </a:r>
          </a:p>
        </p:txBody>
      </p:sp>
      <p:sp>
        <p:nvSpPr>
          <p:cNvPr id="87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Grace redeems the heart and renews the mind.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TextBox 2"/>
          <p:cNvSpPr txBox="1"/>
          <p:nvPr/>
        </p:nvSpPr>
        <p:spPr>
          <a:xfrm>
            <a:off x="512994" y="1559923"/>
            <a:ext cx="11166012" cy="199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13 </a:t>
            </a:r>
            <a:r>
              <a:rPr b="1" u="sng"/>
              <a:t>waiting for our blessed hope</a:t>
            </a:r>
            <a:r>
              <a:t>, the appearing of </a:t>
            </a:r>
            <a:r>
              <a:rPr b="1" u="sng"/>
              <a:t>the glory</a:t>
            </a:r>
            <a:r>
              <a:t> of our great </a:t>
            </a:r>
            <a:r>
              <a:rPr b="1" u="sng"/>
              <a:t>God and Savior Jesus Christ</a:t>
            </a:r>
            <a:r>
              <a:t>,</a:t>
            </a:r>
          </a:p>
        </p:txBody>
      </p:sp>
      <p:sp>
        <p:nvSpPr>
          <p:cNvPr id="91" name="Titus 2:13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2:13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 That Trains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Grace redeems the heart and renews the mind.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Future Glory gives hope to the heart and redirects the mind.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" name="TextBox 2"/>
          <p:cNvSpPr txBox="1"/>
          <p:nvPr/>
        </p:nvSpPr>
        <p:spPr>
          <a:xfrm>
            <a:off x="512994" y="1130303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rPr b="1" u="sng"/>
              <a:t>who gave himself for us</a:t>
            </a:r>
            <a:r>
              <a:t> to redeem us from all lawlessness and to purify </a:t>
            </a:r>
            <a:r>
              <a:rPr b="1" u="sng"/>
              <a:t>for himself a people for his own possession</a:t>
            </a:r>
            <a:r>
              <a:t> who are zealous for good works.</a:t>
            </a:r>
          </a:p>
        </p:txBody>
      </p:sp>
      <p:sp>
        <p:nvSpPr>
          <p:cNvPr id="100" name="Titus 2:14 (ESV)"/>
          <p:cNvSpPr txBox="1"/>
          <p:nvPr/>
        </p:nvSpPr>
        <p:spPr>
          <a:xfrm>
            <a:off x="341235" y="2510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 That Trains</a:t>
            </a:r>
          </a:p>
        </p:txBody>
      </p:sp>
      <p:sp>
        <p:nvSpPr>
          <p:cNvPr id="105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Grace redeems the heart and renews the mind.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Future Glory gives hope to the heart and redirects the mind.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This transformation happens at the feet of Jesus.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Does the grace and glory of Jesus shape my life?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How often do I spend time with Jesus just to be with Him?</a:t>
            </a:r>
          </a:p>
        </p:txBody>
      </p:sp>
      <p:sp>
        <p:nvSpPr>
          <p:cNvPr id="110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 That Trains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Grace is God’s undeserved gift to us.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cannot earn what God has already freely given.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To receive Grace, we need to acknowledge that we need grace.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 </a:t>
            </a:r>
            <a:r>
              <a:rPr b="1" baseline="31999"/>
              <a:t>3 </a:t>
            </a:r>
            <a:r>
              <a:t>Older women likewise are to be reverent in behavior, not slanderers or slaves to much wine. They are to teach what is good</a:t>
            </a:r>
          </a:p>
        </p:txBody>
      </p:sp>
      <p:sp>
        <p:nvSpPr>
          <p:cNvPr id="46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4 </a:t>
            </a:r>
            <a:r>
              <a:t>and so train the young women to love their husbands and children, </a:t>
            </a:r>
            <a:r>
              <a:rPr b="1" baseline="31999"/>
              <a:t>5 </a:t>
            </a:r>
            <a:r>
              <a:t>to be self-controlled, pure, working at home, kind, and submissive to their own husbands, that the word of God may not be reviled. </a:t>
            </a:r>
            <a:r>
              <a:rPr b="1" baseline="31999"/>
              <a:t>6 </a:t>
            </a:r>
            <a:r>
              <a:t>Likewise, urge the younger men to be self-controlled</a:t>
            </a:r>
          </a:p>
        </p:txBody>
      </p:sp>
      <p:sp>
        <p:nvSpPr>
          <p:cNvPr id="50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  <a:r>
              <a:rPr b="1" baseline="31999"/>
              <a:t>9 </a:t>
            </a:r>
            <a:r>
              <a:t>Bondservants are to be submissive to their own masters in everything;</a:t>
            </a:r>
          </a:p>
        </p:txBody>
      </p:sp>
      <p:sp>
        <p:nvSpPr>
          <p:cNvPr id="54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 </a:t>
            </a:r>
            <a:r>
              <a:rPr b="1" baseline="31999"/>
              <a:t>11 </a:t>
            </a:r>
            <a:r>
              <a:t>For the grace of God has appeared, bringing salvation for all people,</a:t>
            </a:r>
          </a:p>
        </p:txBody>
      </p:sp>
      <p:sp>
        <p:nvSpPr>
          <p:cNvPr id="58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2"/>
          <p:cNvSpPr txBox="1"/>
          <p:nvPr/>
        </p:nvSpPr>
        <p:spPr>
          <a:xfrm>
            <a:off x="512994" y="155992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renounce ungodliness and worldly passions, and to live self-controlled, upright, and godly lives in the present age,</a:t>
            </a:r>
            <a:r>
              <a:rPr b="1" baseline="31999"/>
              <a:t>13 </a:t>
            </a:r>
            <a:r>
              <a:t>waiting for our blessed hope, the appearing of the glory of our great God and Savior Jesus Christ,</a:t>
            </a:r>
          </a:p>
        </p:txBody>
      </p:sp>
      <p:sp>
        <p:nvSpPr>
          <p:cNvPr id="62" name="Titus 2:1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 </a:t>
            </a:r>
            <a:r>
              <a:rPr b="1" baseline="31999"/>
              <a:t>15 </a:t>
            </a:r>
            <a:r>
              <a:t>Declare these things; exhort and rebuke with all authority. Let no one disregard you.</a:t>
            </a:r>
          </a:p>
        </p:txBody>
      </p:sp>
      <p:sp>
        <p:nvSpPr>
          <p:cNvPr id="66" name="Titus 2:1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TextBox 2"/>
          <p:cNvSpPr txBox="1"/>
          <p:nvPr/>
        </p:nvSpPr>
        <p:spPr>
          <a:xfrm>
            <a:off x="512994" y="1559923"/>
            <a:ext cx="11166012" cy="390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11 </a:t>
            </a:r>
            <a:r>
              <a:t>For the grace of God </a:t>
            </a:r>
            <a:r>
              <a:rPr b="1" u="sng"/>
              <a:t>has appeared</a:t>
            </a:r>
            <a:r>
              <a:t>, bringing salvation for all people,</a:t>
            </a:r>
          </a:p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13 </a:t>
            </a:r>
            <a:r>
              <a:rPr b="1" u="sng"/>
              <a:t>waiting for</a:t>
            </a:r>
            <a:r>
              <a:t> our blessed hope, </a:t>
            </a:r>
            <a:r>
              <a:rPr b="1" u="sng"/>
              <a:t>the appearing</a:t>
            </a:r>
            <a:r>
              <a:t> of the glory of our great God and Savior Jesus Christ,</a:t>
            </a:r>
          </a:p>
        </p:txBody>
      </p:sp>
      <p:sp>
        <p:nvSpPr>
          <p:cNvPr id="70" name="Titus 2:11/13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2:11/13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