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2:11-15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Deel 2: Die Genade van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God Leer 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TextBox 2"/>
          <p:cNvSpPr txBox="1"/>
          <p:nvPr/>
        </p:nvSpPr>
        <p:spPr>
          <a:xfrm>
            <a:off x="512994" y="1079503"/>
            <a:ext cx="11166012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12</a:t>
            </a:r>
            <a:r>
              <a:rPr b="1" u="sng"/>
              <a:t>en leer ons</a:t>
            </a:r>
            <a:r>
              <a:t> om die goddeloosheid en wêreldse begeerlikhede te verloën, ingetoë en regverdig en vroom in die teenwoordige wêreld te lewe,</a:t>
            </a:r>
          </a:p>
        </p:txBody>
      </p:sp>
      <p:sp>
        <p:nvSpPr>
          <p:cNvPr id="74" name="Titus 2:11-12,14 (AFR53)"/>
          <p:cNvSpPr txBox="1"/>
          <p:nvPr/>
        </p:nvSpPr>
        <p:spPr>
          <a:xfrm>
            <a:off x="341235" y="200203"/>
            <a:ext cx="1150952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2:11-12,14 (AFR53)</a:t>
            </a:r>
          </a:p>
        </p:txBody>
      </p:sp>
      <p:sp>
        <p:nvSpPr>
          <p:cNvPr id="75" name="TextBox 2"/>
          <p:cNvSpPr txBox="1"/>
          <p:nvPr/>
        </p:nvSpPr>
        <p:spPr>
          <a:xfrm>
            <a:off x="512994" y="3927302"/>
            <a:ext cx="11166012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14</a:t>
            </a:r>
            <a:r>
              <a:t>wat Homself vir ons gegee het om ons te verlos van alle ongeregtigheid en vir Homself ’n volk as sy eiendom te reinig, ywerig in goeie werke.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Titus 2:12,14 (AFR53)"/>
          <p:cNvSpPr txBox="1"/>
          <p:nvPr/>
        </p:nvSpPr>
        <p:spPr>
          <a:xfrm>
            <a:off x="341235" y="132470"/>
            <a:ext cx="1150952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2:12,14 (AFR53)</a:t>
            </a:r>
          </a:p>
        </p:txBody>
      </p:sp>
      <p:sp>
        <p:nvSpPr>
          <p:cNvPr id="79" name="TextBox 2"/>
          <p:cNvSpPr txBox="1"/>
          <p:nvPr/>
        </p:nvSpPr>
        <p:spPr>
          <a:xfrm>
            <a:off x="512994" y="1079503"/>
            <a:ext cx="11166012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12</a:t>
            </a:r>
            <a:r>
              <a:t>en leer ons </a:t>
            </a:r>
            <a:r>
              <a:rPr b="1" u="sng"/>
              <a:t>om die goddeloosheid en wêreldse begeerlikhede te verloën</a:t>
            </a:r>
            <a:r>
              <a:t>, ingetoë en regverdig en vroom in die teenwoordige wêreld te lewe,</a:t>
            </a:r>
          </a:p>
        </p:txBody>
      </p:sp>
      <p:sp>
        <p:nvSpPr>
          <p:cNvPr id="80" name="TextBox 2"/>
          <p:cNvSpPr txBox="1"/>
          <p:nvPr/>
        </p:nvSpPr>
        <p:spPr>
          <a:xfrm>
            <a:off x="512994" y="3995035"/>
            <a:ext cx="11166012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14</a:t>
            </a:r>
            <a:r>
              <a:t>wat Homself vir ons gegee het </a:t>
            </a:r>
            <a:r>
              <a:rPr b="1" u="sng"/>
              <a:t>om ons te verlos van alle ongeregtigheid</a:t>
            </a:r>
            <a:r>
              <a:t> en vir Homself ’n volk as sy eiendom te reinig, ywerig in goeie werke.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Titus 2:12,14 (AFR53)"/>
          <p:cNvSpPr txBox="1"/>
          <p:nvPr/>
        </p:nvSpPr>
        <p:spPr>
          <a:xfrm>
            <a:off x="341235" y="132470"/>
            <a:ext cx="1150952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2:12,14 (AFR53)</a:t>
            </a:r>
          </a:p>
        </p:txBody>
      </p:sp>
      <p:sp>
        <p:nvSpPr>
          <p:cNvPr id="84" name="TextBox 2"/>
          <p:cNvSpPr txBox="1"/>
          <p:nvPr/>
        </p:nvSpPr>
        <p:spPr>
          <a:xfrm>
            <a:off x="512994" y="1079503"/>
            <a:ext cx="11166012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12</a:t>
            </a:r>
            <a:r>
              <a:t>en leer ons om die goddeloosheid en wêreldse begeerlikhede te verloën, </a:t>
            </a:r>
            <a:r>
              <a:rPr b="1" u="sng"/>
              <a:t>ingetoë en regverdig en vroom in die teenwoordige wêreld te lewe</a:t>
            </a:r>
            <a:r>
              <a:t>,</a:t>
            </a:r>
          </a:p>
        </p:txBody>
      </p:sp>
      <p:sp>
        <p:nvSpPr>
          <p:cNvPr id="85" name="TextBox 2"/>
          <p:cNvSpPr txBox="1"/>
          <p:nvPr/>
        </p:nvSpPr>
        <p:spPr>
          <a:xfrm>
            <a:off x="512994" y="3995035"/>
            <a:ext cx="11166012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14</a:t>
            </a:r>
            <a:r>
              <a:t>wat Homself vir ons gegee het </a:t>
            </a:r>
            <a:r>
              <a:rPr b="1" u="sng"/>
              <a:t>om ons</a:t>
            </a:r>
            <a:r>
              <a:t> te verlos van alle ongeregtigheid en vir Homself ’n volk as sy eiendom </a:t>
            </a:r>
            <a:r>
              <a:rPr b="1" u="sng"/>
              <a:t>te reinig, ywerig in goeie werke.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Genade van God Leer Ons</a:t>
            </a:r>
          </a:p>
        </p:txBody>
      </p:sp>
      <p:sp>
        <p:nvSpPr>
          <p:cNvPr id="90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Genade verlos die hart en vernuwe ons denke.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TextBox 2"/>
          <p:cNvSpPr txBox="1"/>
          <p:nvPr/>
        </p:nvSpPr>
        <p:spPr>
          <a:xfrm>
            <a:off x="512994" y="1559923"/>
            <a:ext cx="11166012" cy="263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13</a:t>
            </a:r>
            <a:r>
              <a:t>terwyl ons </a:t>
            </a:r>
            <a:r>
              <a:rPr b="1" u="sng"/>
              <a:t>die salige hoop</a:t>
            </a:r>
            <a:r>
              <a:t> en die </a:t>
            </a:r>
            <a:r>
              <a:rPr b="1" u="sng"/>
              <a:t>verskyning van die heerlikheid verwag</a:t>
            </a:r>
            <a:r>
              <a:t> van die grote God en </a:t>
            </a:r>
            <a:r>
              <a:rPr b="1" u="sng"/>
              <a:t>ons Verlosser, Jesus Christus,</a:t>
            </a:r>
          </a:p>
        </p:txBody>
      </p:sp>
      <p:sp>
        <p:nvSpPr>
          <p:cNvPr id="94" name="Titus 2:13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2:13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Genade verlos die hart en vernuwe ons denke.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Toekomstige Heerlikheid gee hoop aan die hart en rig ons denke op Jesus.</a:t>
            </a:r>
          </a:p>
        </p:txBody>
      </p:sp>
      <p:sp>
        <p:nvSpPr>
          <p:cNvPr id="99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Genade van God Leer 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TextBox 2"/>
          <p:cNvSpPr txBox="1"/>
          <p:nvPr/>
        </p:nvSpPr>
        <p:spPr>
          <a:xfrm>
            <a:off x="512994" y="1130303"/>
            <a:ext cx="11166012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14</a:t>
            </a:r>
            <a:r>
              <a:rPr b="1" u="sng"/>
              <a:t>wat Homself vir ons gegee het</a:t>
            </a:r>
            <a:r>
              <a:t> om ons te verlos van alle ongeregtigheid </a:t>
            </a:r>
            <a:r>
              <a:rPr b="1" u="sng"/>
              <a:t>en vir Homself ’n volk as sy eiendom te reinig</a:t>
            </a:r>
            <a:r>
              <a:t>, ywerig in goeie werke.</a:t>
            </a:r>
          </a:p>
        </p:txBody>
      </p:sp>
      <p:sp>
        <p:nvSpPr>
          <p:cNvPr id="103" name="Titus 2:14 (AFR53)"/>
          <p:cNvSpPr txBox="1"/>
          <p:nvPr/>
        </p:nvSpPr>
        <p:spPr>
          <a:xfrm>
            <a:off x="341235" y="251003"/>
            <a:ext cx="1150952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Genade verlos die hart en vernuwe ons denke.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Toekomstige Heerlikheid gee hoop aan die hart en rig ons denke op Jesus.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Hierdie transformasie gebeur by die voete van Jesus.</a:t>
            </a:r>
          </a:p>
        </p:txBody>
      </p:sp>
      <p:sp>
        <p:nvSpPr>
          <p:cNvPr id="108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Genade van God Leer 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Vorm die genade en heerlikheid van Jesus my lewe?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Hoe gereeld spandeer ek tyd saam met Jesus net om by Hom te wees?</a:t>
            </a:r>
          </a:p>
        </p:txBody>
      </p:sp>
      <p:sp>
        <p:nvSpPr>
          <p:cNvPr id="11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Genade van God Leer 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Genade is God se onverdiende geskenk aan ons.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kan nie verdien wat God reeds vrylik gegee het nie.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Om Genade te ontvang, moet ons erken dat ons genade nodig het.</a:t>
            </a:r>
          </a:p>
        </p:txBody>
      </p:sp>
      <p:sp>
        <p:nvSpPr>
          <p:cNvPr id="4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Genade van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1 </a:t>
            </a:r>
            <a:r>
              <a:t>MAAR spreek jy wat by die gesonde leer pas. </a:t>
            </a:r>
            <a:r>
              <a:rPr baseline="31999"/>
              <a:t>2</a:t>
            </a:r>
            <a:r>
              <a:t>Die ou manne moet nugter wees, waardig, ingetoë, gesond in die geloof, in die liefde, in die lydsaamheid. </a:t>
            </a:r>
            <a:r>
              <a:rPr baseline="31999"/>
              <a:t>3</a:t>
            </a:r>
            <a:r>
              <a:t>Die ou vroue moet ook in hulle gedrag wees soos dit die heiliges betaam, geen kwaadspreeksters of aan baie wyn verslaaf nie, maar leraresse van wat goed is,</a:t>
            </a:r>
          </a:p>
        </p:txBody>
      </p:sp>
      <p:sp>
        <p:nvSpPr>
          <p:cNvPr id="46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TextBox 2"/>
          <p:cNvSpPr txBox="1"/>
          <p:nvPr/>
        </p:nvSpPr>
        <p:spPr>
          <a:xfrm>
            <a:off x="512994" y="1363980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4</a:t>
            </a:r>
            <a:r>
              <a:t>sodat hulle die jong vroue kan leer om versigtig te wees, hulle mans en kinders lief te hê, </a:t>
            </a:r>
            <a:r>
              <a:rPr baseline="31999"/>
              <a:t>5</a:t>
            </a:r>
            <a:r>
              <a:t>ingetoë te wees, kuis, huislik, goed, aan hul eie mans onderdanig, sodat die woord van God nie belaster word nie. </a:t>
            </a:r>
            <a:r>
              <a:rPr baseline="31999"/>
              <a:t>6</a:t>
            </a:r>
            <a:r>
              <a:t>Vermaan die jong manne net so om ingetoë te wees.</a:t>
            </a:r>
          </a:p>
        </p:txBody>
      </p:sp>
      <p:sp>
        <p:nvSpPr>
          <p:cNvPr id="50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7</a:t>
            </a:r>
            <a:r>
              <a:t>Betoon jou in alles ’n voorbeeld van goeie werke, met onvervalstheid in die leer, waardigheid, opregtheid. </a:t>
            </a:r>
            <a:r>
              <a:rPr baseline="31999"/>
              <a:t>8</a:t>
            </a:r>
            <a:r>
              <a:t>Laat die woord gesond en onweerspreeklik wees, sodat die teëstanders beskaam kan word en niks slegs kan hê om van julle te sê nie. </a:t>
            </a:r>
            <a:r>
              <a:rPr baseline="31999"/>
              <a:t>9</a:t>
            </a:r>
            <a:r>
              <a:t>Die diensknegte moet onderdanig wees aan hul eie here,</a:t>
            </a:r>
          </a:p>
        </p:txBody>
      </p:sp>
      <p:sp>
        <p:nvSpPr>
          <p:cNvPr id="54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hulle in alles behaag en nie teëpraat nie. </a:t>
            </a:r>
            <a:r>
              <a:rPr baseline="31999"/>
              <a:t>10</a:t>
            </a:r>
            <a:r>
              <a:t>hulle moet niks ontvreemd nie, maar alle goeie trou betoon, sodat hulle die leer van God, ons Verlosser, in alles kan versier. </a:t>
            </a:r>
            <a:r>
              <a:rPr baseline="31999"/>
              <a:t>11</a:t>
            </a:r>
            <a:r>
              <a:t>WANT die reddende genade van God het aan alle mense verskyn</a:t>
            </a:r>
          </a:p>
        </p:txBody>
      </p:sp>
      <p:sp>
        <p:nvSpPr>
          <p:cNvPr id="58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TextBox 2"/>
          <p:cNvSpPr txBox="1"/>
          <p:nvPr/>
        </p:nvSpPr>
        <p:spPr>
          <a:xfrm>
            <a:off x="512994" y="1405464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12</a:t>
            </a:r>
            <a:r>
              <a:t>en leer ons om die goddeloosheid en wêreldse begeerlikhede te verloën, ingetoë en regverdig en vroom in die teenwoordige wêreld te lewe, </a:t>
            </a:r>
            <a:r>
              <a:rPr baseline="31999"/>
              <a:t>13</a:t>
            </a:r>
            <a:r>
              <a:t>terwyl ons die salige hoop en die verskyning van die heerlikheid verwag van die grote God en ons Verlosser, Jesus Christus,</a:t>
            </a:r>
          </a:p>
        </p:txBody>
      </p:sp>
      <p:sp>
        <p:nvSpPr>
          <p:cNvPr id="62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TextBox 2"/>
          <p:cNvSpPr txBox="1"/>
          <p:nvPr/>
        </p:nvSpPr>
        <p:spPr>
          <a:xfrm>
            <a:off x="512994" y="122337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14</a:t>
            </a:r>
            <a:r>
              <a:t>wat Homself vir ons gegee het om ons te verlos van alle ongeregtigheid en vir Homself ’n volk as sy eiendom te reinig, ywerig in goeie werke. </a:t>
            </a:r>
            <a:r>
              <a:rPr baseline="31999"/>
              <a:t>15</a:t>
            </a:r>
            <a:r>
              <a:t>Spreek hierdie dinge en vermaan en bestraf in alle erns. Laat niemand jou verag nie.</a:t>
            </a:r>
          </a:p>
        </p:txBody>
      </p:sp>
      <p:sp>
        <p:nvSpPr>
          <p:cNvPr id="66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TextBox 2"/>
          <p:cNvSpPr txBox="1"/>
          <p:nvPr/>
        </p:nvSpPr>
        <p:spPr>
          <a:xfrm>
            <a:off x="512994" y="1559923"/>
            <a:ext cx="11166012" cy="453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11</a:t>
            </a:r>
            <a:r>
              <a:t>WANT die </a:t>
            </a:r>
            <a:r>
              <a:rPr b="1" u="sng"/>
              <a:t>reddende genade</a:t>
            </a:r>
            <a:r>
              <a:t> van God </a:t>
            </a:r>
            <a:r>
              <a:rPr b="1" u="sng"/>
              <a:t>het</a:t>
            </a:r>
            <a:r>
              <a:t> aan alle mense </a:t>
            </a:r>
            <a:r>
              <a:rPr b="1" u="sng"/>
              <a:t>verskyn</a:t>
            </a:r>
          </a:p>
          <a:p>
            <a:pPr>
              <a:defRPr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</a:p>
          <a:p>
            <a:pPr>
              <a:defRPr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13</a:t>
            </a:r>
            <a:r>
              <a:t>terwyl ons </a:t>
            </a:r>
            <a:r>
              <a:rPr b="1" u="sng"/>
              <a:t>die salige hoop en die verskyning</a:t>
            </a:r>
            <a:r>
              <a:t> van die </a:t>
            </a:r>
            <a:r>
              <a:rPr b="1" u="sng"/>
              <a:t>heerlikheid verwag</a:t>
            </a:r>
            <a:r>
              <a:t> van die grote God en ons Verlosser, Jesus Christus,</a:t>
            </a:r>
          </a:p>
        </p:txBody>
      </p:sp>
      <p:sp>
        <p:nvSpPr>
          <p:cNvPr id="70" name="Titus 2:11/13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2:11/13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