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179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2:11-15 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The Grace of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TextBox 2"/>
          <p:cNvSpPr txBox="1"/>
          <p:nvPr/>
        </p:nvSpPr>
        <p:spPr>
          <a:xfrm>
            <a:off x="389306" y="1601972"/>
            <a:ext cx="11413388" cy="207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4 </a:t>
            </a:r>
            <a:r>
              <a:t>You are severed from Christ, </a:t>
            </a:r>
            <a:r>
              <a:rPr b="1" u="sng"/>
              <a:t>you who would be justified by the law</a:t>
            </a:r>
            <a:r>
              <a:t>; you have fallen away from grace.</a:t>
            </a:r>
          </a:p>
        </p:txBody>
      </p:sp>
      <p:sp>
        <p:nvSpPr>
          <p:cNvPr id="74" name="Gal 5:4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Gal 5:4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8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Grace of God</a:t>
            </a:r>
          </a:p>
        </p:txBody>
      </p:sp>
      <p:sp>
        <p:nvSpPr>
          <p:cNvPr id="79" name="TextBox 9"/>
          <p:cNvSpPr txBox="1"/>
          <p:nvPr/>
        </p:nvSpPr>
        <p:spPr>
          <a:xfrm>
            <a:off x="690252" y="1803616"/>
            <a:ext cx="10811496" cy="213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Grace is God’s undeserved gift to us.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We cannot earn what God has already freely given.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3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Grace of God</a:t>
            </a:r>
          </a:p>
        </p:txBody>
      </p:sp>
      <p:sp>
        <p:nvSpPr>
          <p:cNvPr id="84" name="TextBox 9"/>
          <p:cNvSpPr txBox="1"/>
          <p:nvPr/>
        </p:nvSpPr>
        <p:spPr>
          <a:xfrm>
            <a:off x="690252" y="1803616"/>
            <a:ext cx="10811496" cy="359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Grace is God’s undeserved gift to us.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We cannot earn what God has already freely given.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To receive Grace, we need to acknowledge that we need grace.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Grace of God</a:t>
            </a:r>
          </a:p>
        </p:txBody>
      </p:sp>
      <p:sp>
        <p:nvSpPr>
          <p:cNvPr id="89" name="TextBox 9"/>
          <p:cNvSpPr txBox="1"/>
          <p:nvPr/>
        </p:nvSpPr>
        <p:spPr>
          <a:xfrm>
            <a:off x="690252" y="1803616"/>
            <a:ext cx="10811496" cy="213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Am I trying to earn what God has already freely given?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Have I received His Grace personally?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2"/>
          <p:cNvSpPr txBox="1"/>
          <p:nvPr/>
        </p:nvSpPr>
        <p:spPr>
          <a:xfrm>
            <a:off x="512994" y="1223373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1 </a:t>
            </a:r>
            <a:r>
              <a:t>But as for you, teach what accords with sound doctrine. </a:t>
            </a:r>
            <a:r>
              <a:rPr b="1" baseline="31999"/>
              <a:t>2 </a:t>
            </a:r>
            <a:r>
              <a:t>Older men are to be sober-minded, dignified, self-controlled, sound in faith, in love, and in steadfastness. </a:t>
            </a:r>
            <a:r>
              <a:rPr b="1" baseline="31999"/>
              <a:t>3 </a:t>
            </a:r>
            <a:r>
              <a:t>Older women likewise are to be reverent in behavior, not slanderers or slaves to much wine. They are to teach what is good</a:t>
            </a:r>
          </a:p>
        </p:txBody>
      </p:sp>
      <p:sp>
        <p:nvSpPr>
          <p:cNvPr id="41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4 </a:t>
            </a:r>
            <a:r>
              <a:t>and so train the young women to love their husbands and children, </a:t>
            </a:r>
            <a:r>
              <a:rPr b="1" baseline="31999"/>
              <a:t>5 </a:t>
            </a:r>
            <a:r>
              <a:t>to be self-controlled, pure, working at home, kind, and submissive to their own husbands, that the word of God may not be reviled. </a:t>
            </a:r>
            <a:r>
              <a:rPr b="1" baseline="31999"/>
              <a:t>6 </a:t>
            </a:r>
            <a:r>
              <a:t>Likewise, urge the younger men to be self-controlled</a:t>
            </a:r>
          </a:p>
        </p:txBody>
      </p:sp>
      <p:sp>
        <p:nvSpPr>
          <p:cNvPr id="45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TextBox 2"/>
          <p:cNvSpPr txBox="1"/>
          <p:nvPr/>
        </p:nvSpPr>
        <p:spPr>
          <a:xfrm>
            <a:off x="512994" y="1223373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7 </a:t>
            </a:r>
            <a:r>
              <a:t>Show yourself in all respects to be a model of good works, and in your teaching show integrity, dignity, </a:t>
            </a:r>
            <a:r>
              <a:rPr b="1" baseline="31999"/>
              <a:t>8 </a:t>
            </a:r>
            <a:r>
              <a:t>and sound speech that cannot be condemned, so that an opponent may be put to shame, having nothing evil to say about us.</a:t>
            </a:r>
            <a:r>
              <a:rPr b="1" baseline="31999"/>
              <a:t>9 </a:t>
            </a:r>
            <a:r>
              <a:t>Bondservants are to be submissive to their own masters in everything;</a:t>
            </a:r>
          </a:p>
        </p:txBody>
      </p:sp>
      <p:sp>
        <p:nvSpPr>
          <p:cNvPr id="49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they are to be well-pleasing, not argumentative, </a:t>
            </a:r>
            <a:r>
              <a:rPr b="1" baseline="31999"/>
              <a:t>10 </a:t>
            </a:r>
            <a:r>
              <a:t>not pilfering, but showing all good faith, so that in everything they may adorn the doctrine of God our Savior. </a:t>
            </a:r>
            <a:r>
              <a:rPr b="1" baseline="31999"/>
              <a:t>11 </a:t>
            </a:r>
            <a:r>
              <a:t>For the grace of God has appeared, bringing salvation for all people,</a:t>
            </a:r>
          </a:p>
        </p:txBody>
      </p:sp>
      <p:sp>
        <p:nvSpPr>
          <p:cNvPr id="53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TextBox 2"/>
          <p:cNvSpPr txBox="1"/>
          <p:nvPr/>
        </p:nvSpPr>
        <p:spPr>
          <a:xfrm>
            <a:off x="512994" y="1559923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12 </a:t>
            </a:r>
            <a:r>
              <a:t>training us to renounce ungodliness and worldly passions, and to live self-controlled, upright, and godly lives in the present age,</a:t>
            </a:r>
            <a:r>
              <a:rPr b="1" baseline="31999"/>
              <a:t>13 </a:t>
            </a:r>
            <a:r>
              <a:t>waiting for our blessed hope, the appearing of the glory of our great God and Savior Jesus Christ,</a:t>
            </a:r>
          </a:p>
        </p:txBody>
      </p:sp>
      <p:sp>
        <p:nvSpPr>
          <p:cNvPr id="57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TextBox 2"/>
          <p:cNvSpPr txBox="1"/>
          <p:nvPr/>
        </p:nvSpPr>
        <p:spPr>
          <a:xfrm>
            <a:off x="512994" y="1223373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14 </a:t>
            </a:r>
            <a:r>
              <a:t>who gave himself for us to redeem us from all lawlessness and to purify for himself a people for his own possession who are zealous for good works. </a:t>
            </a:r>
            <a:r>
              <a:rPr b="1" baseline="31999"/>
              <a:t>15 </a:t>
            </a:r>
            <a:r>
              <a:t>Declare these things; exhort and rebuke with all authority. Let no one disregard you.</a:t>
            </a:r>
          </a:p>
        </p:txBody>
      </p:sp>
      <p:sp>
        <p:nvSpPr>
          <p:cNvPr id="61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TextBox 2"/>
          <p:cNvSpPr txBox="1"/>
          <p:nvPr/>
        </p:nvSpPr>
        <p:spPr>
          <a:xfrm>
            <a:off x="389306" y="1601972"/>
            <a:ext cx="11413388" cy="141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11 </a:t>
            </a:r>
            <a:r>
              <a:t>For the grace of God has appeared, bringing salvation for all people,</a:t>
            </a:r>
          </a:p>
        </p:txBody>
      </p:sp>
      <p:sp>
        <p:nvSpPr>
          <p:cNvPr id="65" name="Titus 2:11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2:11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Grace of God</a:t>
            </a:r>
          </a:p>
        </p:txBody>
      </p:sp>
      <p:sp>
        <p:nvSpPr>
          <p:cNvPr id="70" name="TextBox 9"/>
          <p:cNvSpPr txBox="1"/>
          <p:nvPr/>
        </p:nvSpPr>
        <p:spPr>
          <a:xfrm>
            <a:off x="690252" y="1803616"/>
            <a:ext cx="10811496" cy="68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Grace is God’s undeserved gift to us.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