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179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2:11-15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Die Genade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2"/>
          <p:cNvSpPr txBox="1"/>
          <p:nvPr/>
        </p:nvSpPr>
        <p:spPr>
          <a:xfrm>
            <a:off x="389306" y="1601972"/>
            <a:ext cx="11413388" cy="207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4 </a:t>
            </a:r>
            <a:r>
              <a:rPr b="1" u="sng"/>
              <a:t>Julle wat geregverdig wil wees deur die wet</a:t>
            </a:r>
            <a:r>
              <a:t>, is losgemaak van Christus; julle het van die genade verval.</a:t>
            </a:r>
          </a:p>
        </p:txBody>
      </p:sp>
      <p:sp>
        <p:nvSpPr>
          <p:cNvPr id="74" name="Gal 5:4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Gal 5:4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Genade is God se onverdiende geskenk aan ons.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kan nie verdien wat God reeds vrylik gegee het nie.</a:t>
            </a:r>
          </a:p>
        </p:txBody>
      </p:sp>
      <p:sp>
        <p:nvSpPr>
          <p:cNvPr id="7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Genade is God se onverdiende geskenk aan ons.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kan nie verdien wat God reeds vrylik gegee het nie.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Om Genade te ontvang, moet ons erken dat ons genade nodig het.</a:t>
            </a:r>
          </a:p>
        </p:txBody>
      </p:sp>
      <p:sp>
        <p:nvSpPr>
          <p:cNvPr id="8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Probeer ek verdien wat God reeds vrylik gegee het?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Het ek Sy Genade persoonlik ontvang?</a:t>
            </a:r>
          </a:p>
        </p:txBody>
      </p:sp>
      <p:sp>
        <p:nvSpPr>
          <p:cNvPr id="8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MAAR spreek jy wat by die gesonde leer pas. </a:t>
            </a:r>
            <a:r>
              <a:rPr baseline="31999"/>
              <a:t>2</a:t>
            </a:r>
            <a:r>
              <a:t>Die ou manne moet nugter wees, waardig, ingetoë, gesond in die geloof, in die liefde, in die lydsaamheid. </a:t>
            </a:r>
            <a:r>
              <a:rPr baseline="31999"/>
              <a:t>3</a:t>
            </a:r>
            <a:r>
              <a:t>Die ou vroue moet ook in hulle gedrag wees soos dit die heiliges betaam, geen kwaadspreeksters of aan baie wyn verslaaf nie, maar leraresse van wat goed is,</a:t>
            </a:r>
          </a:p>
        </p:txBody>
      </p:sp>
      <p:sp>
        <p:nvSpPr>
          <p:cNvPr id="41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363980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4</a:t>
            </a:r>
            <a:r>
              <a:t>sodat hulle die jong vroue kan leer om versigtig te wees, hulle mans en kinders lief te hê, </a:t>
            </a:r>
            <a:r>
              <a:rPr baseline="31999"/>
              <a:t>5</a:t>
            </a:r>
            <a:r>
              <a:t>ingetoë te wees, kuis, huislik, goed, aan hul eie mans onderdanig, sodat die woord van God nie belaster word nie. </a:t>
            </a:r>
            <a:r>
              <a:rPr baseline="31999"/>
              <a:t>6</a:t>
            </a:r>
            <a:r>
              <a:t>Vermaan die jong manne net so om ingetoë te wees.</a:t>
            </a:r>
          </a:p>
        </p:txBody>
      </p:sp>
      <p:sp>
        <p:nvSpPr>
          <p:cNvPr id="45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7</a:t>
            </a:r>
            <a:r>
              <a:t>Betoon jou in alles ’n voorbeeld van goeie werke, met onvervalstheid in die leer, waardigheid, opregtheid. </a:t>
            </a:r>
            <a:r>
              <a:rPr baseline="31999"/>
              <a:t>8</a:t>
            </a:r>
            <a:r>
              <a:t>Laat die woord gesond en onweerspreeklik wees, sodat die teëstanders beskaam kan word en niks slegs kan hê om van julle te sê nie. </a:t>
            </a:r>
            <a:r>
              <a:rPr baseline="31999"/>
              <a:t>9</a:t>
            </a:r>
            <a:r>
              <a:t>Die diensknegte moet onderdanig wees aan hul eie here,</a:t>
            </a:r>
          </a:p>
        </p:txBody>
      </p:sp>
      <p:sp>
        <p:nvSpPr>
          <p:cNvPr id="49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hulle in alles behaag en nie teëpraat nie. </a:t>
            </a:r>
            <a:r>
              <a:rPr baseline="31999"/>
              <a:t>10</a:t>
            </a:r>
            <a:r>
              <a:t>hulle moet niks ontvreemd nie, maar alle goeie trou betoon, sodat hulle die leer van God, ons Verlosser, in alles kan versier. </a:t>
            </a:r>
            <a:r>
              <a:rPr baseline="31999"/>
              <a:t>11</a:t>
            </a:r>
            <a:r>
              <a:t>WANT die reddende genade van God het aan alle mense verskyn</a:t>
            </a:r>
          </a:p>
        </p:txBody>
      </p:sp>
      <p:sp>
        <p:nvSpPr>
          <p:cNvPr id="53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512994" y="1405464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12</a:t>
            </a:r>
            <a:r>
              <a:t>en leer ons om die goddeloosheid en wêreldse begeerlikhede te verloën, ingetoë en regverdig en vroom in die teenwoordige wêreld te lewe, </a:t>
            </a:r>
            <a:r>
              <a:rPr baseline="31999"/>
              <a:t>13</a:t>
            </a:r>
            <a:r>
              <a:t>terwyl ons die salige hoop en die verskyning van die heerlikheid verwag van die grote God en ons Verlosser, Jesus Christus,</a:t>
            </a:r>
          </a:p>
        </p:txBody>
      </p:sp>
      <p:sp>
        <p:nvSpPr>
          <p:cNvPr id="57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t>wat Homself vir ons gegee het om ons te verlos van alle ongeregtigheid en vir Homself ’n volk as sy eiendom te reinig, ywerig in goeie werke. </a:t>
            </a:r>
            <a:r>
              <a:rPr baseline="31999"/>
              <a:t>15</a:t>
            </a:r>
            <a:r>
              <a:t>Spreek hierdie dinge en vermaan en bestraf in alle erns. Laat niemand jou verag nie.</a:t>
            </a:r>
          </a:p>
        </p:txBody>
      </p:sp>
      <p:sp>
        <p:nvSpPr>
          <p:cNvPr id="61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389306" y="1601972"/>
            <a:ext cx="11413388" cy="141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11</a:t>
            </a:r>
            <a:r>
              <a:t>WANT die reddende genade van God het aan alle mense verskyn</a:t>
            </a:r>
          </a:p>
        </p:txBody>
      </p:sp>
      <p:sp>
        <p:nvSpPr>
          <p:cNvPr id="65" name="Titus 2:11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</a:t>
            </a:r>
          </a:p>
        </p:txBody>
      </p:sp>
      <p:sp>
        <p:nvSpPr>
          <p:cNvPr id="70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Genade is God se onverdiende geskenk aan 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