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2:9-10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Die Evangelie in die werkplek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Evangelie in die werkplek</a:t>
            </a:r>
          </a:p>
        </p:txBody>
      </p:sp>
      <p:sp>
        <p:nvSpPr>
          <p:cNvPr id="76" name="TextBox 9"/>
          <p:cNvSpPr txBox="1"/>
          <p:nvPr/>
        </p:nvSpPr>
        <p:spPr>
          <a:xfrm>
            <a:off x="399863" y="1769749"/>
            <a:ext cx="11348731" cy="21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'n Hart wat deur die evangelie gevorm word, produseer nederigheid en onderdanigheid.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Titus 2:9–1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2:9–10 (AFR53)</a:t>
            </a:r>
          </a:p>
        </p:txBody>
      </p:sp>
      <p:sp>
        <p:nvSpPr>
          <p:cNvPr id="80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9</a:t>
            </a:r>
            <a:r>
              <a:t>Die diensknegte moet onderdanig wees aan hul eie here, hulle in alles behaag en nie teëpraat nie. </a:t>
            </a:r>
            <a:r>
              <a:rPr baseline="31999"/>
              <a:t>10</a:t>
            </a:r>
            <a:r>
              <a:t>hulle </a:t>
            </a:r>
            <a:r>
              <a:rPr b="1" u="sng"/>
              <a:t>moet niks ontvreemd nie</a:t>
            </a:r>
            <a:r>
              <a:t>, </a:t>
            </a:r>
            <a:r>
              <a:rPr b="1" u="sng"/>
              <a:t>maar alle goeie trou betoon</a:t>
            </a:r>
            <a:r>
              <a:t>, sodat hulle die leer van God, ons Verlosser, in alles kan versier.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Evangelie in die werkplek</a:t>
            </a:r>
          </a:p>
        </p:txBody>
      </p:sp>
      <p:sp>
        <p:nvSpPr>
          <p:cNvPr id="85" name="TextBox 9"/>
          <p:cNvSpPr txBox="1"/>
          <p:nvPr/>
        </p:nvSpPr>
        <p:spPr>
          <a:xfrm>
            <a:off x="399863" y="1769749"/>
            <a:ext cx="11348731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'n Hart wat deur die evangelie gevorm word, produseer nederigheid en onderdanigheid.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 Hart wat deur die evangelie gevorm word, produseer betroubaarheid.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Titus 2:9–1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2:9–10 (AFR53)</a:t>
            </a:r>
          </a:p>
        </p:txBody>
      </p:sp>
      <p:sp>
        <p:nvSpPr>
          <p:cNvPr id="89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9</a:t>
            </a:r>
            <a:r>
              <a:t>Die diensknegte moet onderdanig wees aan hul eie here, hulle in alles behaag en nie teëpraat nie. </a:t>
            </a:r>
            <a:r>
              <a:rPr baseline="31999"/>
              <a:t>10</a:t>
            </a:r>
            <a:r>
              <a:t>hulle moet niks ontvreemd nie, maar alle goeie trou betoon, </a:t>
            </a:r>
            <a:r>
              <a:rPr b="1" u="sng"/>
              <a:t>sodat hulle die leer van God, ons Verlosser, in alles kan versier.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TextBox 9"/>
          <p:cNvSpPr txBox="1"/>
          <p:nvPr/>
        </p:nvSpPr>
        <p:spPr>
          <a:xfrm>
            <a:off x="399863" y="1769749"/>
            <a:ext cx="11348731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'n Hart wat deur die evangelie gevorm word, produseer nederigheid en onderdanigheid.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 Hart wat deur die evangelie gevorm word, produseer betroubaarheid.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 Hart wat deur die evangelie gevorm word, leef om God in alles te verheerlik.</a:t>
            </a:r>
          </a:p>
        </p:txBody>
      </p:sp>
      <p:sp>
        <p:nvSpPr>
          <p:cNvPr id="9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Evangelie in die werkplek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Weerspieël jou houding teenoor gesag nederigheid en onderdanigheid?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Sou ander jou as betroubaar beskryf?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Leef jy om God by die werk te verheerlik?</a:t>
            </a:r>
          </a:p>
        </p:txBody>
      </p:sp>
      <p:sp>
        <p:nvSpPr>
          <p:cNvPr id="9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Evangelie in die werkplek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MAAR spreek jy wat by die gesonde leer pas. </a:t>
            </a:r>
            <a:r>
              <a:rPr baseline="31999"/>
              <a:t>2</a:t>
            </a:r>
            <a:r>
              <a:t>Die ou manne moet nugter wees, waardig, ingetoë, gesond in die geloof, in die liefde, in die lydsaamheid. </a:t>
            </a:r>
            <a:r>
              <a:rPr baseline="31999"/>
              <a:t>3</a:t>
            </a:r>
            <a:r>
              <a:t>Die ou vroue moet ook in hulle gedrag wees soos dit die heiliges betaam, geen kwaadspreeksters of aan baie wyn verslaaf nie, maar leraresse van wat goed is,</a:t>
            </a:r>
          </a:p>
        </p:txBody>
      </p:sp>
      <p:sp>
        <p:nvSpPr>
          <p:cNvPr id="43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TextBox 2"/>
          <p:cNvSpPr txBox="1"/>
          <p:nvPr/>
        </p:nvSpPr>
        <p:spPr>
          <a:xfrm>
            <a:off x="512994" y="1363980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4</a:t>
            </a:r>
            <a:r>
              <a:t>sodat hulle die jong vroue kan leer om versigtig te wees, hulle mans en kinders lief te hê, </a:t>
            </a:r>
            <a:r>
              <a:rPr baseline="31999"/>
              <a:t>5</a:t>
            </a:r>
            <a:r>
              <a:t>ingetoë te wees, kuis, huislik, goed, aan hul eie mans onderdanig, sodat die woord van God nie belaster word nie. </a:t>
            </a:r>
            <a:r>
              <a:rPr baseline="31999"/>
              <a:t>6</a:t>
            </a:r>
            <a:r>
              <a:t>Vermaan die jong manne net so om ingetoë te wees.</a:t>
            </a:r>
          </a:p>
        </p:txBody>
      </p:sp>
      <p:sp>
        <p:nvSpPr>
          <p:cNvPr id="47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 </a:t>
            </a:r>
            <a:r>
              <a:rPr baseline="31999"/>
              <a:t>9</a:t>
            </a:r>
            <a:r>
              <a:t>Die diensknegte moet onderdanig wees aan hul eie here,</a:t>
            </a:r>
          </a:p>
        </p:txBody>
      </p:sp>
      <p:sp>
        <p:nvSpPr>
          <p:cNvPr id="51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hulle in alles behaag en nie teëpraat nie.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 </a:t>
            </a:r>
            <a:r>
              <a:rPr baseline="31999"/>
              <a:t>11</a:t>
            </a:r>
            <a:r>
              <a:t>WANT die reddende genade van God het aan alle mense verskyn</a:t>
            </a:r>
          </a:p>
        </p:txBody>
      </p:sp>
      <p:sp>
        <p:nvSpPr>
          <p:cNvPr id="55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extBox 2"/>
          <p:cNvSpPr txBox="1"/>
          <p:nvPr/>
        </p:nvSpPr>
        <p:spPr>
          <a:xfrm>
            <a:off x="512994" y="1405464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om die goddeloosheid en wêreldse begeerlikhede te verloën, ingetoë en regverdig en vroom in die teenwoordige wêreld te lewe, </a:t>
            </a:r>
            <a:r>
              <a:rPr baseline="31999"/>
              <a:t>13</a:t>
            </a:r>
            <a:r>
              <a:t>terwyl ons die salige hoop en die verskyning van die heerlikheid verwag van die grote God en ons Verlosser, Jesus Christus,</a:t>
            </a:r>
          </a:p>
        </p:txBody>
      </p:sp>
      <p:sp>
        <p:nvSpPr>
          <p:cNvPr id="59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om ons te verlos van alle ongeregtigheid en vir Homself ’n volk as sy eiendom te reinig, ywerig in goeie werke. </a:t>
            </a:r>
            <a:r>
              <a:rPr baseline="31999"/>
              <a:t>15</a:t>
            </a:r>
            <a:r>
              <a:t>Spreek hierdie dinge en vermaan en bestraf in alle erns. Laat niemand jou verag nie.</a:t>
            </a:r>
          </a:p>
        </p:txBody>
      </p:sp>
      <p:sp>
        <p:nvSpPr>
          <p:cNvPr id="63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itus 2:9–1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2:9–10 (AFR53)</a:t>
            </a:r>
          </a:p>
        </p:txBody>
      </p:sp>
      <p:sp>
        <p:nvSpPr>
          <p:cNvPr id="67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9</a:t>
            </a:r>
            <a:r>
              <a:t>Die diensknegte moet </a:t>
            </a:r>
            <a:r>
              <a:rPr b="1" u="sng"/>
              <a:t>onderdanig</a:t>
            </a:r>
            <a:r>
              <a:t> wees aan hul eie here, hulle </a:t>
            </a:r>
            <a:r>
              <a:rPr b="1" u="sng"/>
              <a:t>in alles</a:t>
            </a:r>
            <a:r>
              <a:t> behaag en nie teëpraat nie.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9</a:t>
            </a:r>
            <a:r>
              <a:t>Die diensknegte moet onderdanig wees aan hul eie here, hulle in alles </a:t>
            </a:r>
            <a:r>
              <a:rPr b="1" u="sng"/>
              <a:t>behaag</a:t>
            </a:r>
            <a:r>
              <a:t> en </a:t>
            </a:r>
            <a:r>
              <a:rPr b="1" u="sng"/>
              <a:t>nie teëpraat nie</a:t>
            </a:r>
            <a:r>
              <a:t>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</a:t>
            </a:r>
          </a:p>
        </p:txBody>
      </p:sp>
      <p:sp>
        <p:nvSpPr>
          <p:cNvPr id="71" name="Titus 2:9–1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2:9–10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