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2:6-8 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en die jong manne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Titus 2:6-8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2:6-8 (AFR53)</a:t>
            </a:r>
          </a:p>
        </p:txBody>
      </p:sp>
      <p:sp>
        <p:nvSpPr>
          <p:cNvPr id="74" name="TextBox 2"/>
          <p:cNvSpPr txBox="1"/>
          <p:nvPr/>
        </p:nvSpPr>
        <p:spPr>
          <a:xfrm>
            <a:off x="421766" y="1223373"/>
            <a:ext cx="11348468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6</a:t>
            </a:r>
            <a:r>
              <a:t>Vermaan die jong manne </a:t>
            </a:r>
            <a:r>
              <a:rPr b="1" u="sng"/>
              <a:t>net so</a:t>
            </a:r>
            <a:r>
              <a:t> om </a:t>
            </a:r>
            <a:r>
              <a:rPr u="sng"/>
              <a:t>ingetoë</a:t>
            </a:r>
            <a:r>
              <a:t> te wees.</a:t>
            </a:r>
            <a:r>
              <a:rPr baseline="31999"/>
              <a:t>7</a:t>
            </a:r>
            <a:r>
              <a:rPr b="1" u="sng"/>
              <a:t>Betoon jou</a:t>
            </a:r>
            <a:r>
              <a:t> in alles </a:t>
            </a:r>
            <a:r>
              <a:rPr b="1" u="sng"/>
              <a:t>’n voorbeeld</a:t>
            </a:r>
            <a:r>
              <a:t> van </a:t>
            </a:r>
            <a:r>
              <a:rPr b="1" u="sng"/>
              <a:t>goeie werke</a:t>
            </a:r>
            <a:r>
              <a:t>, met onvervalstheid in die leer, waardigheid, opregtheid. </a:t>
            </a:r>
            <a:r>
              <a:rPr baseline="31999"/>
              <a:t>8</a:t>
            </a:r>
            <a:r>
              <a:t>Laat die woord gesond en onweerspreeklik wees, sodat die teëstanders beskaam kan word en niks slegs kan hê om van julle te sê nie.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Titus 2:6-8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2:6-8 (AFR53)</a:t>
            </a:r>
          </a:p>
        </p:txBody>
      </p:sp>
      <p:sp>
        <p:nvSpPr>
          <p:cNvPr id="78" name="TextBox 2"/>
          <p:cNvSpPr txBox="1"/>
          <p:nvPr/>
        </p:nvSpPr>
        <p:spPr>
          <a:xfrm>
            <a:off x="421766" y="1223373"/>
            <a:ext cx="11348468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6</a:t>
            </a:r>
            <a:r>
              <a:t>Vermaan die jong manne </a:t>
            </a:r>
            <a:r>
              <a:rPr b="1" u="sng"/>
              <a:t>net so</a:t>
            </a:r>
            <a:r>
              <a:t> om </a:t>
            </a:r>
            <a:r>
              <a:rPr u="sng"/>
              <a:t>ingetoë</a:t>
            </a:r>
            <a:r>
              <a:t> te wees.</a:t>
            </a:r>
            <a:r>
              <a:rPr baseline="31999"/>
              <a:t>7</a:t>
            </a:r>
            <a:r>
              <a:t>Betoon jou in alles ’n voorbeeld van goeie werke, met </a:t>
            </a:r>
            <a:r>
              <a:rPr b="1" u="sng"/>
              <a:t>onvervalstheid</a:t>
            </a:r>
            <a:r>
              <a:t> </a:t>
            </a:r>
            <a:r>
              <a:rPr b="1" u="sng"/>
              <a:t>in die leer</a:t>
            </a:r>
            <a:r>
              <a:t>, </a:t>
            </a:r>
            <a:r>
              <a:rPr b="1" u="sng"/>
              <a:t>waardigheid</a:t>
            </a:r>
            <a:r>
              <a:t>, </a:t>
            </a:r>
            <a:r>
              <a:rPr b="1" u="sng"/>
              <a:t>opregtheid</a:t>
            </a:r>
            <a:r>
              <a:t>. </a:t>
            </a:r>
            <a:r>
              <a:rPr baseline="31999"/>
              <a:t>8</a:t>
            </a:r>
            <a:r>
              <a:t>Laat die </a:t>
            </a:r>
            <a:r>
              <a:rPr b="1" u="sng"/>
              <a:t>woord</a:t>
            </a:r>
            <a:r>
              <a:t> gesond en onweerspreeklik wees, sodat die teëstanders beskaam kan word en niks slegs kan hê om van julle te sê nie.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TextBox 9"/>
          <p:cNvSpPr txBox="1"/>
          <p:nvPr/>
        </p:nvSpPr>
        <p:spPr>
          <a:xfrm>
            <a:off x="690252" y="1803616"/>
            <a:ext cx="10811496" cy="213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Jonger mans moet ingetoë wees.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Dissipelskap is om saam met ander in beide waarheid en praktyk te wandel.</a:t>
            </a:r>
          </a:p>
        </p:txBody>
      </p:sp>
      <p:sp>
        <p:nvSpPr>
          <p:cNvPr id="8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3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Titus en die jong manne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Titus 2:6-8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2:6-8 (AFR53)</a:t>
            </a:r>
          </a:p>
        </p:txBody>
      </p:sp>
      <p:sp>
        <p:nvSpPr>
          <p:cNvPr id="87" name="TextBox 2"/>
          <p:cNvSpPr txBox="1"/>
          <p:nvPr/>
        </p:nvSpPr>
        <p:spPr>
          <a:xfrm>
            <a:off x="421766" y="1223373"/>
            <a:ext cx="11348468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6</a:t>
            </a:r>
            <a:r>
              <a:t>Vermaan die jong manne net so om ingetoë te wees.</a:t>
            </a:r>
            <a:r>
              <a:rPr baseline="31999"/>
              <a:t>7</a:t>
            </a:r>
            <a:r>
              <a:t>Betoon jou in alles ’n voorbeeld van goeie werke, met onvervalstheid in die leer, waardigheid, opregtheid. </a:t>
            </a:r>
            <a:r>
              <a:rPr baseline="31999"/>
              <a:t>8</a:t>
            </a:r>
            <a:r>
              <a:t>Laat die woord gesond en onweerspreeklik wees,</a:t>
            </a:r>
            <a:r>
              <a:rPr b="1" u="sng"/>
              <a:t> sodat</a:t>
            </a:r>
            <a:r>
              <a:t> die teëstanders beskaam kan word en </a:t>
            </a:r>
            <a:r>
              <a:rPr b="1" u="sng"/>
              <a:t>niks slegs kan hê om van julle te sê nie.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TextBox 9"/>
          <p:cNvSpPr txBox="1"/>
          <p:nvPr/>
        </p:nvSpPr>
        <p:spPr>
          <a:xfrm>
            <a:off x="690252" y="1803616"/>
            <a:ext cx="10811496" cy="432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Jonger mans moet ingetoë wees.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Dissipelskap is om saam met ander in beide waarheid en praktyk te wandel.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Ons woorde en dade moet die waardigheid van die evangelie weerspieël.</a:t>
            </a:r>
          </a:p>
        </p:txBody>
      </p:sp>
      <p:sp>
        <p:nvSpPr>
          <p:cNvPr id="91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2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Titus en die jong manne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TextBox 9"/>
          <p:cNvSpPr txBox="1"/>
          <p:nvPr/>
        </p:nvSpPr>
        <p:spPr>
          <a:xfrm>
            <a:off x="568625" y="1765561"/>
            <a:ext cx="11011207" cy="153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4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Wie dissipel jou? </a:t>
            </a:r>
          </a:p>
          <a:p>
            <a:pPr marL="785394" indent="-785394">
              <a:lnSpc>
                <a:spcPct val="14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Wie dissipel jy?</a:t>
            </a:r>
          </a:p>
        </p:txBody>
      </p:sp>
      <p:sp>
        <p:nvSpPr>
          <p:cNvPr id="96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Titus en die jong manne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TextBox 2"/>
          <p:cNvSpPr txBox="1"/>
          <p:nvPr/>
        </p:nvSpPr>
        <p:spPr>
          <a:xfrm>
            <a:off x="512994" y="1223373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1 </a:t>
            </a:r>
            <a:r>
              <a:t>MAAR spreek jy wat by die gesonde leer pas. </a:t>
            </a:r>
            <a:r>
              <a:rPr baseline="31999"/>
              <a:t>2</a:t>
            </a:r>
            <a:r>
              <a:t>Die ou manne moet nugter wees, waardig, ingetoë, gesond in die geloof, in die liefde, in die lydsaamheid. </a:t>
            </a:r>
            <a:r>
              <a:rPr baseline="31999"/>
              <a:t>3</a:t>
            </a:r>
            <a:r>
              <a:t>Die ou vroue moet ook in hulle gedrag wees soos dit die heiliges betaam, geen kwaadspreeksters of aan baie wyn verslaaf nie, maar leraresse van wat goed is,</a:t>
            </a:r>
          </a:p>
        </p:txBody>
      </p:sp>
      <p:sp>
        <p:nvSpPr>
          <p:cNvPr id="41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" name="TextBox 2"/>
          <p:cNvSpPr txBox="1"/>
          <p:nvPr/>
        </p:nvSpPr>
        <p:spPr>
          <a:xfrm>
            <a:off x="512994" y="1363980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aseline="31999"/>
              <a:t>4</a:t>
            </a:r>
            <a:r>
              <a:t>sodat hulle die jong vroue kan leer om versigtig te wees, hulle mans en kinders lief te hê, </a:t>
            </a:r>
            <a:r>
              <a:rPr baseline="31999"/>
              <a:t>5</a:t>
            </a:r>
            <a:r>
              <a:t>ingetoë te wees, kuis, huislik, goed, aan hul eie mans onderdanig, sodat die woord van God nie belaster word nie. </a:t>
            </a:r>
            <a:r>
              <a:rPr baseline="31999"/>
              <a:t>6</a:t>
            </a:r>
            <a:r>
              <a:t>Vermaan die jong manne net so om ingetoë te wees.</a:t>
            </a:r>
          </a:p>
        </p:txBody>
      </p:sp>
      <p:sp>
        <p:nvSpPr>
          <p:cNvPr id="45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TextBox 2"/>
          <p:cNvSpPr txBox="1"/>
          <p:nvPr/>
        </p:nvSpPr>
        <p:spPr>
          <a:xfrm>
            <a:off x="512994" y="1223373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7</a:t>
            </a:r>
            <a:r>
              <a:t>Betoon jou in alles ’n voorbeeld van goeie werke, met onvervalstheid in die leer, waardigheid, opregtheid. </a:t>
            </a:r>
            <a:r>
              <a:rPr baseline="31999"/>
              <a:t>8</a:t>
            </a:r>
            <a:r>
              <a:t>Laat die woord gesond en onweerspreeklik wees, sodat die teëstanders beskaam kan word en niks slegs kan hê om van julle te sê nie. </a:t>
            </a:r>
            <a:r>
              <a:rPr baseline="31999"/>
              <a:t>9</a:t>
            </a:r>
            <a:r>
              <a:t>Die diensknegte moet onderdanig wees aan hul eie here,</a:t>
            </a:r>
          </a:p>
        </p:txBody>
      </p:sp>
      <p:sp>
        <p:nvSpPr>
          <p:cNvPr id="49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hulle in alles behaag en nie teëpraat nie. </a:t>
            </a:r>
            <a:r>
              <a:rPr baseline="31999"/>
              <a:t>10</a:t>
            </a:r>
            <a:r>
              <a:t>hulle moet niks ontvreemd nie, maar alle goeie trou betoon, sodat hulle die leer van God, ons Verlosser, in alles kan versier. </a:t>
            </a:r>
            <a:r>
              <a:rPr baseline="31999"/>
              <a:t>11</a:t>
            </a:r>
            <a:r>
              <a:t>WANT die reddende genade van God het aan alle mense verskyn</a:t>
            </a:r>
          </a:p>
        </p:txBody>
      </p:sp>
      <p:sp>
        <p:nvSpPr>
          <p:cNvPr id="53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TextBox 2"/>
          <p:cNvSpPr txBox="1"/>
          <p:nvPr/>
        </p:nvSpPr>
        <p:spPr>
          <a:xfrm>
            <a:off x="512994" y="1405464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12</a:t>
            </a:r>
            <a:r>
              <a:t>en leer ons om die goddeloosheid en wêreldse begeerlikhede te verloën, ingetoë en regverdig en vroom in die teenwoordige wêreld te lewe, </a:t>
            </a:r>
            <a:r>
              <a:rPr baseline="31999"/>
              <a:t>13</a:t>
            </a:r>
            <a:r>
              <a:t>terwyl ons die salige hoop en die verskyning van die heerlikheid verwag van die grote God en ons Verlosser, Jesus Christus,</a:t>
            </a:r>
          </a:p>
        </p:txBody>
      </p:sp>
      <p:sp>
        <p:nvSpPr>
          <p:cNvPr id="57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TextBox 2"/>
          <p:cNvSpPr txBox="1"/>
          <p:nvPr/>
        </p:nvSpPr>
        <p:spPr>
          <a:xfrm>
            <a:off x="512994" y="1223373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14</a:t>
            </a:r>
            <a:r>
              <a:t>wat Homself vir ons gegee het om ons te verlos van alle ongeregtigheid en vir Homself ’n volk as sy eiendom te reinig, ywerig in goeie werke. </a:t>
            </a:r>
            <a:r>
              <a:rPr baseline="31999"/>
              <a:t>15</a:t>
            </a:r>
            <a:r>
              <a:t>Spreek hierdie dinge en vermaan en bestraf in alle erns. Laat niemand jou verag nie.</a:t>
            </a:r>
          </a:p>
        </p:txBody>
      </p:sp>
      <p:sp>
        <p:nvSpPr>
          <p:cNvPr id="61" name="Titus 2:1-1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TextBox 2"/>
          <p:cNvSpPr txBox="1"/>
          <p:nvPr/>
        </p:nvSpPr>
        <p:spPr>
          <a:xfrm>
            <a:off x="421766" y="1223373"/>
            <a:ext cx="11348468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6</a:t>
            </a:r>
            <a:r>
              <a:t>Vermaan die jong manne </a:t>
            </a:r>
            <a:r>
              <a:rPr b="1" u="sng"/>
              <a:t>net so</a:t>
            </a:r>
            <a:r>
              <a:t> om </a:t>
            </a:r>
            <a:r>
              <a:rPr u="sng"/>
              <a:t>ingetoë</a:t>
            </a:r>
            <a:r>
              <a:t> te wees.</a:t>
            </a:r>
            <a:r>
              <a:rPr baseline="31999"/>
              <a:t>7</a:t>
            </a:r>
            <a:r>
              <a:t>Betoon jou in alles ’n voorbeeld van goeie werke, met onvervalstheid in die leer, waardigheid, opregtheid. </a:t>
            </a:r>
            <a:r>
              <a:rPr baseline="31999"/>
              <a:t>8</a:t>
            </a:r>
            <a:r>
              <a:t>Laat die woord gesond en onweerspreeklik wees, sodat die teëstanders beskaam kan word en niks slegs kan hê om van julle te sê nie.</a:t>
            </a:r>
          </a:p>
        </p:txBody>
      </p:sp>
      <p:sp>
        <p:nvSpPr>
          <p:cNvPr id="65" name="Titus 2:6-8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2:6-8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TextBox 9"/>
          <p:cNvSpPr txBox="1"/>
          <p:nvPr/>
        </p:nvSpPr>
        <p:spPr>
          <a:xfrm>
            <a:off x="690252" y="1803616"/>
            <a:ext cx="10811496" cy="68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Jonger mans moet ingetoë wees.</a:t>
            </a:r>
          </a:p>
        </p:txBody>
      </p:sp>
      <p:sp>
        <p:nvSpPr>
          <p:cNvPr id="69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0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Titus en die jong manne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