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ink/ink1.xml" ContentType="application/inkml+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 id="2147483673" r:id="rId6"/>
    <p:sldMasterId id="2147483661" r:id="rId7"/>
  </p:sldMasterIdLst>
  <p:notesMasterIdLst>
    <p:notesMasterId r:id="rId14"/>
  </p:notesMasterIdLst>
  <p:sldIdLst>
    <p:sldId id="305" r:id="rId8"/>
    <p:sldId id="325" r:id="rId9"/>
    <p:sldId id="326" r:id="rId10"/>
    <p:sldId id="327" r:id="rId11"/>
    <p:sldId id="328" r:id="rId12"/>
    <p:sldId id="32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CAEFD2-212C-46BC-B752-39F05BF12275}" v="8" dt="2025-06-28T18:02:05.4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7"/>
  </p:normalViewPr>
  <p:slideViewPr>
    <p:cSldViewPr snapToGrid="0" snapToObjects="1">
      <p:cViewPr varScale="1">
        <p:scale>
          <a:sx n="64" d="100"/>
          <a:sy n="64" d="100"/>
        </p:scale>
        <p:origin x="954" y="78"/>
      </p:cViewPr>
      <p:guideLst>
        <p:guide orient="horz" pos="166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3.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strie Cloete" userId="57c8a8ff6e646b77" providerId="LiveId" clId="{F9A6CF76-E055-478A-BC17-EF32D15C9DEC}"/>
    <pc:docChg chg="custSel addSld delSld modSld sldOrd">
      <pc:chgData name="Hestrie Cloete" userId="57c8a8ff6e646b77" providerId="LiveId" clId="{F9A6CF76-E055-478A-BC17-EF32D15C9DEC}" dt="2025-03-29T17:30:03.661" v="251" actId="20577"/>
      <pc:docMkLst>
        <pc:docMk/>
      </pc:docMkLst>
      <pc:sldChg chg="modSp mod">
        <pc:chgData name="Hestrie Cloete" userId="57c8a8ff6e646b77" providerId="LiveId" clId="{F9A6CF76-E055-478A-BC17-EF32D15C9DEC}" dt="2025-03-29T17:18:56.476" v="72" actId="20577"/>
        <pc:sldMkLst>
          <pc:docMk/>
          <pc:sldMk cId="2638961023" sldId="275"/>
        </pc:sldMkLst>
      </pc:sldChg>
      <pc:sldChg chg="modSp mod">
        <pc:chgData name="Hestrie Cloete" userId="57c8a8ff6e646b77" providerId="LiveId" clId="{F9A6CF76-E055-478A-BC17-EF32D15C9DEC}" dt="2025-03-29T17:16:57.439" v="39" actId="20577"/>
        <pc:sldMkLst>
          <pc:docMk/>
          <pc:sldMk cId="2786010503" sldId="305"/>
        </pc:sldMkLst>
      </pc:sldChg>
      <pc:sldChg chg="modSp mod">
        <pc:chgData name="Hestrie Cloete" userId="57c8a8ff6e646b77" providerId="LiveId" clId="{F9A6CF76-E055-478A-BC17-EF32D15C9DEC}" dt="2025-03-29T17:30:03.661" v="251" actId="20577"/>
        <pc:sldMkLst>
          <pc:docMk/>
          <pc:sldMk cId="4162558755" sldId="324"/>
        </pc:sldMkLst>
      </pc:sldChg>
      <pc:sldChg chg="modSp del mod">
        <pc:chgData name="Hestrie Cloete" userId="57c8a8ff6e646b77" providerId="LiveId" clId="{F9A6CF76-E055-478A-BC17-EF32D15C9DEC}" dt="2025-03-29T17:20:19.590" v="92" actId="47"/>
        <pc:sldMkLst>
          <pc:docMk/>
          <pc:sldMk cId="426364037" sldId="325"/>
        </pc:sldMkLst>
      </pc:sldChg>
      <pc:sldChg chg="modSp mod">
        <pc:chgData name="Hestrie Cloete" userId="57c8a8ff6e646b77" providerId="LiveId" clId="{F9A6CF76-E055-478A-BC17-EF32D15C9DEC}" dt="2025-03-29T17:28:19.507" v="229" actId="20577"/>
        <pc:sldMkLst>
          <pc:docMk/>
          <pc:sldMk cId="3188876028" sldId="326"/>
        </pc:sldMkLst>
      </pc:sldChg>
      <pc:sldChg chg="del">
        <pc:chgData name="Hestrie Cloete" userId="57c8a8ff6e646b77" providerId="LiveId" clId="{F9A6CF76-E055-478A-BC17-EF32D15C9DEC}" dt="2025-03-29T17:20:22.537" v="93" actId="47"/>
        <pc:sldMkLst>
          <pc:docMk/>
          <pc:sldMk cId="1818736494" sldId="327"/>
        </pc:sldMkLst>
      </pc:sldChg>
      <pc:sldChg chg="del">
        <pc:chgData name="Hestrie Cloete" userId="57c8a8ff6e646b77" providerId="LiveId" clId="{F9A6CF76-E055-478A-BC17-EF32D15C9DEC}" dt="2025-03-29T17:20:24.273" v="94" actId="47"/>
        <pc:sldMkLst>
          <pc:docMk/>
          <pc:sldMk cId="647579544" sldId="328"/>
        </pc:sldMkLst>
      </pc:sldChg>
      <pc:sldChg chg="modSp mod">
        <pc:chgData name="Hestrie Cloete" userId="57c8a8ff6e646b77" providerId="LiveId" clId="{F9A6CF76-E055-478A-BC17-EF32D15C9DEC}" dt="2025-03-29T17:28:51.107" v="230" actId="1076"/>
        <pc:sldMkLst>
          <pc:docMk/>
          <pc:sldMk cId="2395208828" sldId="329"/>
        </pc:sldMkLst>
      </pc:sldChg>
      <pc:sldChg chg="modSp mod">
        <pc:chgData name="Hestrie Cloete" userId="57c8a8ff6e646b77" providerId="LiveId" clId="{F9A6CF76-E055-478A-BC17-EF32D15C9DEC}" dt="2025-03-29T17:29:00.951" v="231" actId="1076"/>
        <pc:sldMkLst>
          <pc:docMk/>
          <pc:sldMk cId="943783565" sldId="330"/>
        </pc:sldMkLst>
      </pc:sldChg>
      <pc:sldChg chg="modSp mod">
        <pc:chgData name="Hestrie Cloete" userId="57c8a8ff6e646b77" providerId="LiveId" clId="{F9A6CF76-E055-478A-BC17-EF32D15C9DEC}" dt="2025-03-29T17:29:29.605" v="233" actId="403"/>
        <pc:sldMkLst>
          <pc:docMk/>
          <pc:sldMk cId="1166742810" sldId="331"/>
        </pc:sldMkLst>
      </pc:sldChg>
      <pc:sldChg chg="modSp add mod ord">
        <pc:chgData name="Hestrie Cloete" userId="57c8a8ff6e646b77" providerId="LiveId" clId="{F9A6CF76-E055-478A-BC17-EF32D15C9DEC}" dt="2025-03-29T17:20:34.726" v="98" actId="113"/>
        <pc:sldMkLst>
          <pc:docMk/>
          <pc:sldMk cId="2617809990" sldId="332"/>
        </pc:sldMkLst>
      </pc:sldChg>
      <pc:sldChg chg="modSp add mod ord">
        <pc:chgData name="Hestrie Cloete" userId="57c8a8ff6e646b77" providerId="LiveId" clId="{F9A6CF76-E055-478A-BC17-EF32D15C9DEC}" dt="2025-03-29T17:20:50.858" v="102" actId="113"/>
        <pc:sldMkLst>
          <pc:docMk/>
          <pc:sldMk cId="1311748602" sldId="333"/>
        </pc:sldMkLst>
      </pc:sldChg>
      <pc:sldChg chg="modSp add mod ord">
        <pc:chgData name="Hestrie Cloete" userId="57c8a8ff6e646b77" providerId="LiveId" clId="{F9A6CF76-E055-478A-BC17-EF32D15C9DEC}" dt="2025-03-29T17:21:06.042" v="106" actId="113"/>
        <pc:sldMkLst>
          <pc:docMk/>
          <pc:sldMk cId="2146984644" sldId="334"/>
        </pc:sldMkLst>
      </pc:sldChg>
      <pc:sldChg chg="add del">
        <pc:chgData name="Hestrie Cloete" userId="57c8a8ff6e646b77" providerId="LiveId" clId="{F9A6CF76-E055-478A-BC17-EF32D15C9DEC}" dt="2025-03-29T17:21:42.551" v="108" actId="47"/>
        <pc:sldMkLst>
          <pc:docMk/>
          <pc:sldMk cId="2857341578" sldId="335"/>
        </pc:sldMkLst>
      </pc:sldChg>
    </pc:docChg>
  </pc:docChgLst>
  <pc:docChgLst>
    <pc:chgData name="Hestrie Cloete" userId="57c8a8ff6e646b77" providerId="LiveId" clId="{19271458-D327-4E59-821D-06EE51661568}"/>
    <pc:docChg chg="custSel addSld delSld modSld sldOrd modMainMaster">
      <pc:chgData name="Hestrie Cloete" userId="57c8a8ff6e646b77" providerId="LiveId" clId="{19271458-D327-4E59-821D-06EE51661568}" dt="2025-05-17T19:04:08.755" v="623"/>
      <pc:docMkLst>
        <pc:docMk/>
      </pc:docMkLst>
      <pc:sldChg chg="modSp mod">
        <pc:chgData name="Hestrie Cloete" userId="57c8a8ff6e646b77" providerId="LiveId" clId="{19271458-D327-4E59-821D-06EE51661568}" dt="2025-05-17T19:03:34.644" v="617" actId="20577"/>
        <pc:sldMkLst>
          <pc:docMk/>
          <pc:sldMk cId="2638961023" sldId="275"/>
        </pc:sldMkLst>
      </pc:sldChg>
      <pc:sldChg chg="modSp mod setBg">
        <pc:chgData name="Hestrie Cloete" userId="57c8a8ff6e646b77" providerId="LiveId" clId="{19271458-D327-4E59-821D-06EE51661568}" dt="2025-05-17T18:27:47.020" v="361" actId="1036"/>
        <pc:sldMkLst>
          <pc:docMk/>
          <pc:sldMk cId="2786010503" sldId="305"/>
        </pc:sldMkLst>
        <pc:spChg chg="mod">
          <ac:chgData name="Hestrie Cloete" userId="57c8a8ff6e646b77" providerId="LiveId" clId="{19271458-D327-4E59-821D-06EE51661568}" dt="2025-05-17T18:27:47.020" v="361" actId="1036"/>
          <ac:spMkLst>
            <pc:docMk/>
            <pc:sldMk cId="2786010503" sldId="305"/>
            <ac:spMk id="2" creationId="{00000000-0000-0000-0000-000000000000}"/>
          </ac:spMkLst>
        </pc:spChg>
        <pc:spChg chg="mod">
          <ac:chgData name="Hestrie Cloete" userId="57c8a8ff6e646b77" providerId="LiveId" clId="{19271458-D327-4E59-821D-06EE51661568}" dt="2025-05-17T18:20:15.449" v="266" actId="1037"/>
          <ac:spMkLst>
            <pc:docMk/>
            <pc:sldMk cId="2786010503" sldId="305"/>
            <ac:spMk id="3" creationId="{5309FB40-9C95-34F8-C391-F1981D101258}"/>
          </ac:spMkLst>
        </pc:spChg>
      </pc:sldChg>
      <pc:sldChg chg="modSp mod ord">
        <pc:chgData name="Hestrie Cloete" userId="57c8a8ff6e646b77" providerId="LiveId" clId="{19271458-D327-4E59-821D-06EE51661568}" dt="2025-05-17T19:03:44.940" v="621"/>
        <pc:sldMkLst>
          <pc:docMk/>
          <pc:sldMk cId="3188876028" sldId="326"/>
        </pc:sldMkLst>
      </pc:sldChg>
      <pc:sldChg chg="del">
        <pc:chgData name="Hestrie Cloete" userId="57c8a8ff6e646b77" providerId="LiveId" clId="{19271458-D327-4E59-821D-06EE51661568}" dt="2025-05-17T18:26:43.636" v="330" actId="47"/>
        <pc:sldMkLst>
          <pc:docMk/>
          <pc:sldMk cId="2395208828" sldId="329"/>
        </pc:sldMkLst>
      </pc:sldChg>
      <pc:sldChg chg="del">
        <pc:chgData name="Hestrie Cloete" userId="57c8a8ff6e646b77" providerId="LiveId" clId="{19271458-D327-4E59-821D-06EE51661568}" dt="2025-05-17T18:26:42.320" v="329" actId="47"/>
        <pc:sldMkLst>
          <pc:docMk/>
          <pc:sldMk cId="943783565" sldId="330"/>
        </pc:sldMkLst>
      </pc:sldChg>
      <pc:sldChg chg="del">
        <pc:chgData name="Hestrie Cloete" userId="57c8a8ff6e646b77" providerId="LiveId" clId="{19271458-D327-4E59-821D-06EE51661568}" dt="2025-05-17T18:26:40.099" v="328" actId="47"/>
        <pc:sldMkLst>
          <pc:docMk/>
          <pc:sldMk cId="1166742810" sldId="331"/>
        </pc:sldMkLst>
      </pc:sldChg>
      <pc:sldChg chg="addSp delSp modSp del mod">
        <pc:chgData name="Hestrie Cloete" userId="57c8a8ff6e646b77" providerId="LiveId" clId="{19271458-D327-4E59-821D-06EE51661568}" dt="2025-05-17T18:23:29.735" v="300" actId="47"/>
        <pc:sldMkLst>
          <pc:docMk/>
          <pc:sldMk cId="2617809990" sldId="332"/>
        </pc:sldMkLst>
      </pc:sldChg>
      <pc:sldChg chg="del">
        <pc:chgData name="Hestrie Cloete" userId="57c8a8ff6e646b77" providerId="LiveId" clId="{19271458-D327-4E59-821D-06EE51661568}" dt="2025-05-17T18:26:47.550" v="332" actId="47"/>
        <pc:sldMkLst>
          <pc:docMk/>
          <pc:sldMk cId="1311748602" sldId="333"/>
        </pc:sldMkLst>
      </pc:sldChg>
      <pc:sldChg chg="del">
        <pc:chgData name="Hestrie Cloete" userId="57c8a8ff6e646b77" providerId="LiveId" clId="{19271458-D327-4E59-821D-06EE51661568}" dt="2025-05-17T18:26:45.469" v="331" actId="47"/>
        <pc:sldMkLst>
          <pc:docMk/>
          <pc:sldMk cId="2146984644" sldId="334"/>
        </pc:sldMkLst>
      </pc:sldChg>
      <pc:sldChg chg="delSp modSp add del mod">
        <pc:chgData name="Hestrie Cloete" userId="57c8a8ff6e646b77" providerId="LiveId" clId="{19271458-D327-4E59-821D-06EE51661568}" dt="2025-05-17T18:30:22.990" v="413" actId="47"/>
        <pc:sldMkLst>
          <pc:docMk/>
          <pc:sldMk cId="1413581920" sldId="335"/>
        </pc:sldMkLst>
      </pc:sldChg>
      <pc:sldChg chg="delSp modSp add del mod">
        <pc:chgData name="Hestrie Cloete" userId="57c8a8ff6e646b77" providerId="LiveId" clId="{19271458-D327-4E59-821D-06EE51661568}" dt="2025-05-17T18:30:50.865" v="426" actId="47"/>
        <pc:sldMkLst>
          <pc:docMk/>
          <pc:sldMk cId="2111458509" sldId="336"/>
        </pc:sldMkLst>
      </pc:sldChg>
      <pc:sldChg chg="modSp add del mod">
        <pc:chgData name="Hestrie Cloete" userId="57c8a8ff6e646b77" providerId="LiveId" clId="{19271458-D327-4E59-821D-06EE51661568}" dt="2025-05-17T18:27:01.334" v="333" actId="47"/>
        <pc:sldMkLst>
          <pc:docMk/>
          <pc:sldMk cId="863001050" sldId="337"/>
        </pc:sldMkLst>
      </pc:sldChg>
      <pc:sldChg chg="delSp modSp add del mod">
        <pc:chgData name="Hestrie Cloete" userId="57c8a8ff6e646b77" providerId="LiveId" clId="{19271458-D327-4E59-821D-06EE51661568}" dt="2025-05-17T18:32:41.668" v="437" actId="47"/>
        <pc:sldMkLst>
          <pc:docMk/>
          <pc:sldMk cId="2533801377" sldId="338"/>
        </pc:sldMkLst>
      </pc:sldChg>
      <pc:sldChg chg="modSp add mod">
        <pc:chgData name="Hestrie Cloete" userId="57c8a8ff6e646b77" providerId="LiveId" clId="{19271458-D327-4E59-821D-06EE51661568}" dt="2025-05-17T18:32:13.313" v="436" actId="255"/>
        <pc:sldMkLst>
          <pc:docMk/>
          <pc:sldMk cId="3653108083" sldId="339"/>
        </pc:sldMkLst>
      </pc:sldChg>
      <pc:sldChg chg="modSp add mod">
        <pc:chgData name="Hestrie Cloete" userId="57c8a8ff6e646b77" providerId="LiveId" clId="{19271458-D327-4E59-821D-06EE51661568}" dt="2025-05-17T18:30:46.556" v="425"/>
        <pc:sldMkLst>
          <pc:docMk/>
          <pc:sldMk cId="370374488" sldId="340"/>
        </pc:sldMkLst>
      </pc:sldChg>
      <pc:sldChg chg="modSp add mod">
        <pc:chgData name="Hestrie Cloete" userId="57c8a8ff6e646b77" providerId="LiveId" clId="{19271458-D327-4E59-821D-06EE51661568}" dt="2025-05-17T18:31:10.223" v="433"/>
        <pc:sldMkLst>
          <pc:docMk/>
          <pc:sldMk cId="2580726857" sldId="341"/>
        </pc:sldMkLst>
      </pc:sldChg>
      <pc:sldChg chg="add del">
        <pc:chgData name="Hestrie Cloete" userId="57c8a8ff6e646b77" providerId="LiveId" clId="{19271458-D327-4E59-821D-06EE51661568}" dt="2025-05-17T18:59:29.349" v="478" actId="47"/>
        <pc:sldMkLst>
          <pc:docMk/>
          <pc:sldMk cId="786043862" sldId="342"/>
        </pc:sldMkLst>
      </pc:sldChg>
      <pc:sldChg chg="modSp add mod ord">
        <pc:chgData name="Hestrie Cloete" userId="57c8a8ff6e646b77" providerId="LiveId" clId="{19271458-D327-4E59-821D-06EE51661568}" dt="2025-05-17T19:04:08.755" v="623"/>
        <pc:sldMkLst>
          <pc:docMk/>
          <pc:sldMk cId="1337475743" sldId="342"/>
        </pc:sldMkLst>
      </pc:sldChg>
      <pc:sldChg chg="add">
        <pc:chgData name="Hestrie Cloete" userId="57c8a8ff6e646b77" providerId="LiveId" clId="{19271458-D327-4E59-821D-06EE51661568}" dt="2025-05-17T19:02:12.257" v="513" actId="2890"/>
        <pc:sldMkLst>
          <pc:docMk/>
          <pc:sldMk cId="566581030" sldId="343"/>
        </pc:sldMkLst>
      </pc:sldChg>
      <pc:sldMasterChg chg="setBg modSldLayout">
        <pc:chgData name="Hestrie Cloete" userId="57c8a8ff6e646b77" providerId="LiveId" clId="{19271458-D327-4E59-821D-06EE51661568}" dt="2025-05-17T18:16:56.566" v="89"/>
        <pc:sldMasterMkLst>
          <pc:docMk/>
          <pc:sldMasterMk cId="3141351083" sldId="2147483648"/>
        </pc:sldMasterMkLst>
        <pc:sldLayoutChg chg="setBg">
          <pc:chgData name="Hestrie Cloete" userId="57c8a8ff6e646b77" providerId="LiveId" clId="{19271458-D327-4E59-821D-06EE51661568}" dt="2025-05-17T18:16:56.566" v="89"/>
          <pc:sldLayoutMkLst>
            <pc:docMk/>
            <pc:sldMasterMk cId="3141351083" sldId="2147483648"/>
            <pc:sldLayoutMk cId="3201819643" sldId="2147483649"/>
          </pc:sldLayoutMkLst>
        </pc:sldLayoutChg>
        <pc:sldLayoutChg chg="setBg">
          <pc:chgData name="Hestrie Cloete" userId="57c8a8ff6e646b77" providerId="LiveId" clId="{19271458-D327-4E59-821D-06EE51661568}" dt="2025-05-17T18:16:56.566" v="89"/>
          <pc:sldLayoutMkLst>
            <pc:docMk/>
            <pc:sldMasterMk cId="3141351083" sldId="2147483648"/>
            <pc:sldLayoutMk cId="3115016192" sldId="2147483650"/>
          </pc:sldLayoutMkLst>
        </pc:sldLayoutChg>
        <pc:sldLayoutChg chg="setBg">
          <pc:chgData name="Hestrie Cloete" userId="57c8a8ff6e646b77" providerId="LiveId" clId="{19271458-D327-4E59-821D-06EE51661568}" dt="2025-05-17T18:16:56.566" v="89"/>
          <pc:sldLayoutMkLst>
            <pc:docMk/>
            <pc:sldMasterMk cId="3141351083" sldId="2147483648"/>
            <pc:sldLayoutMk cId="4244169926" sldId="2147483651"/>
          </pc:sldLayoutMkLst>
        </pc:sldLayoutChg>
        <pc:sldLayoutChg chg="setBg">
          <pc:chgData name="Hestrie Cloete" userId="57c8a8ff6e646b77" providerId="LiveId" clId="{19271458-D327-4E59-821D-06EE51661568}" dt="2025-05-17T18:16:56.566" v="89"/>
          <pc:sldLayoutMkLst>
            <pc:docMk/>
            <pc:sldMasterMk cId="3141351083" sldId="2147483648"/>
            <pc:sldLayoutMk cId="151707705" sldId="2147483652"/>
          </pc:sldLayoutMkLst>
        </pc:sldLayoutChg>
        <pc:sldLayoutChg chg="setBg">
          <pc:chgData name="Hestrie Cloete" userId="57c8a8ff6e646b77" providerId="LiveId" clId="{19271458-D327-4E59-821D-06EE51661568}" dt="2025-05-17T18:16:56.566" v="89"/>
          <pc:sldLayoutMkLst>
            <pc:docMk/>
            <pc:sldMasterMk cId="3141351083" sldId="2147483648"/>
            <pc:sldLayoutMk cId="1900682140" sldId="2147483653"/>
          </pc:sldLayoutMkLst>
        </pc:sldLayoutChg>
        <pc:sldLayoutChg chg="setBg">
          <pc:chgData name="Hestrie Cloete" userId="57c8a8ff6e646b77" providerId="LiveId" clId="{19271458-D327-4E59-821D-06EE51661568}" dt="2025-05-17T18:16:56.566" v="89"/>
          <pc:sldLayoutMkLst>
            <pc:docMk/>
            <pc:sldMasterMk cId="3141351083" sldId="2147483648"/>
            <pc:sldLayoutMk cId="2539147884" sldId="2147483654"/>
          </pc:sldLayoutMkLst>
        </pc:sldLayoutChg>
        <pc:sldLayoutChg chg="setBg">
          <pc:chgData name="Hestrie Cloete" userId="57c8a8ff6e646b77" providerId="LiveId" clId="{19271458-D327-4E59-821D-06EE51661568}" dt="2025-05-17T18:16:56.566" v="89"/>
          <pc:sldLayoutMkLst>
            <pc:docMk/>
            <pc:sldMasterMk cId="3141351083" sldId="2147483648"/>
            <pc:sldLayoutMk cId="2292996211" sldId="2147483655"/>
          </pc:sldLayoutMkLst>
        </pc:sldLayoutChg>
        <pc:sldLayoutChg chg="setBg">
          <pc:chgData name="Hestrie Cloete" userId="57c8a8ff6e646b77" providerId="LiveId" clId="{19271458-D327-4E59-821D-06EE51661568}" dt="2025-05-17T18:16:56.566" v="89"/>
          <pc:sldLayoutMkLst>
            <pc:docMk/>
            <pc:sldMasterMk cId="3141351083" sldId="2147483648"/>
            <pc:sldLayoutMk cId="2044820849" sldId="2147483656"/>
          </pc:sldLayoutMkLst>
        </pc:sldLayoutChg>
        <pc:sldLayoutChg chg="setBg">
          <pc:chgData name="Hestrie Cloete" userId="57c8a8ff6e646b77" providerId="LiveId" clId="{19271458-D327-4E59-821D-06EE51661568}" dt="2025-05-17T18:16:56.566" v="89"/>
          <pc:sldLayoutMkLst>
            <pc:docMk/>
            <pc:sldMasterMk cId="3141351083" sldId="2147483648"/>
            <pc:sldLayoutMk cId="959779880" sldId="2147483657"/>
          </pc:sldLayoutMkLst>
        </pc:sldLayoutChg>
        <pc:sldLayoutChg chg="setBg">
          <pc:chgData name="Hestrie Cloete" userId="57c8a8ff6e646b77" providerId="LiveId" clId="{19271458-D327-4E59-821D-06EE51661568}" dt="2025-05-17T18:16:56.566" v="89"/>
          <pc:sldLayoutMkLst>
            <pc:docMk/>
            <pc:sldMasterMk cId="3141351083" sldId="2147483648"/>
            <pc:sldLayoutMk cId="3442278028" sldId="2147483658"/>
          </pc:sldLayoutMkLst>
        </pc:sldLayoutChg>
        <pc:sldLayoutChg chg="setBg">
          <pc:chgData name="Hestrie Cloete" userId="57c8a8ff6e646b77" providerId="LiveId" clId="{19271458-D327-4E59-821D-06EE51661568}" dt="2025-05-17T18:16:56.566" v="89"/>
          <pc:sldLayoutMkLst>
            <pc:docMk/>
            <pc:sldMasterMk cId="3141351083" sldId="2147483648"/>
            <pc:sldLayoutMk cId="774711933" sldId="2147483659"/>
          </pc:sldLayoutMkLst>
        </pc:sldLayoutChg>
        <pc:sldLayoutChg chg="setBg">
          <pc:chgData name="Hestrie Cloete" userId="57c8a8ff6e646b77" providerId="LiveId" clId="{19271458-D327-4E59-821D-06EE51661568}" dt="2025-05-17T18:16:56.566" v="89"/>
          <pc:sldLayoutMkLst>
            <pc:docMk/>
            <pc:sldMasterMk cId="3141351083" sldId="2147483648"/>
            <pc:sldLayoutMk cId="3251120326" sldId="2147483660"/>
          </pc:sldLayoutMkLst>
        </pc:sldLayoutChg>
      </pc:sldMasterChg>
      <pc:sldMasterChg chg="setBg modSldLayout">
        <pc:chgData name="Hestrie Cloete" userId="57c8a8ff6e646b77" providerId="LiveId" clId="{19271458-D327-4E59-821D-06EE51661568}" dt="2025-05-17T18:16:56.566" v="89"/>
        <pc:sldMasterMkLst>
          <pc:docMk/>
          <pc:sldMasterMk cId="3591236135" sldId="2147483661"/>
        </pc:sldMasterMkLst>
        <pc:sldLayoutChg chg="setBg">
          <pc:chgData name="Hestrie Cloete" userId="57c8a8ff6e646b77" providerId="LiveId" clId="{19271458-D327-4E59-821D-06EE51661568}" dt="2025-05-17T18:16:56.566" v="89"/>
          <pc:sldLayoutMkLst>
            <pc:docMk/>
            <pc:sldMasterMk cId="3591236135" sldId="2147483661"/>
            <pc:sldLayoutMk cId="3492130043" sldId="2147483662"/>
          </pc:sldLayoutMkLst>
        </pc:sldLayoutChg>
        <pc:sldLayoutChg chg="setBg">
          <pc:chgData name="Hestrie Cloete" userId="57c8a8ff6e646b77" providerId="LiveId" clId="{19271458-D327-4E59-821D-06EE51661568}" dt="2025-05-17T18:16:56.566" v="89"/>
          <pc:sldLayoutMkLst>
            <pc:docMk/>
            <pc:sldMasterMk cId="3591236135" sldId="2147483661"/>
            <pc:sldLayoutMk cId="3897318307" sldId="2147483663"/>
          </pc:sldLayoutMkLst>
        </pc:sldLayoutChg>
        <pc:sldLayoutChg chg="setBg">
          <pc:chgData name="Hestrie Cloete" userId="57c8a8ff6e646b77" providerId="LiveId" clId="{19271458-D327-4E59-821D-06EE51661568}" dt="2025-05-17T18:16:56.566" v="89"/>
          <pc:sldLayoutMkLst>
            <pc:docMk/>
            <pc:sldMasterMk cId="3591236135" sldId="2147483661"/>
            <pc:sldLayoutMk cId="2226438362" sldId="2147483664"/>
          </pc:sldLayoutMkLst>
        </pc:sldLayoutChg>
        <pc:sldLayoutChg chg="setBg">
          <pc:chgData name="Hestrie Cloete" userId="57c8a8ff6e646b77" providerId="LiveId" clId="{19271458-D327-4E59-821D-06EE51661568}" dt="2025-05-17T18:16:56.566" v="89"/>
          <pc:sldLayoutMkLst>
            <pc:docMk/>
            <pc:sldMasterMk cId="3591236135" sldId="2147483661"/>
            <pc:sldLayoutMk cId="2088902633" sldId="2147483665"/>
          </pc:sldLayoutMkLst>
        </pc:sldLayoutChg>
        <pc:sldLayoutChg chg="setBg">
          <pc:chgData name="Hestrie Cloete" userId="57c8a8ff6e646b77" providerId="LiveId" clId="{19271458-D327-4E59-821D-06EE51661568}" dt="2025-05-17T18:16:56.566" v="89"/>
          <pc:sldLayoutMkLst>
            <pc:docMk/>
            <pc:sldMasterMk cId="3591236135" sldId="2147483661"/>
            <pc:sldLayoutMk cId="3227808134" sldId="2147483666"/>
          </pc:sldLayoutMkLst>
        </pc:sldLayoutChg>
        <pc:sldLayoutChg chg="setBg">
          <pc:chgData name="Hestrie Cloete" userId="57c8a8ff6e646b77" providerId="LiveId" clId="{19271458-D327-4E59-821D-06EE51661568}" dt="2025-05-17T18:16:56.566" v="89"/>
          <pc:sldLayoutMkLst>
            <pc:docMk/>
            <pc:sldMasterMk cId="3591236135" sldId="2147483661"/>
            <pc:sldLayoutMk cId="3474260756" sldId="2147483667"/>
          </pc:sldLayoutMkLst>
        </pc:sldLayoutChg>
        <pc:sldLayoutChg chg="setBg">
          <pc:chgData name="Hestrie Cloete" userId="57c8a8ff6e646b77" providerId="LiveId" clId="{19271458-D327-4E59-821D-06EE51661568}" dt="2025-05-17T18:16:56.566" v="89"/>
          <pc:sldLayoutMkLst>
            <pc:docMk/>
            <pc:sldMasterMk cId="3591236135" sldId="2147483661"/>
            <pc:sldLayoutMk cId="594357959" sldId="2147483668"/>
          </pc:sldLayoutMkLst>
        </pc:sldLayoutChg>
        <pc:sldLayoutChg chg="setBg">
          <pc:chgData name="Hestrie Cloete" userId="57c8a8ff6e646b77" providerId="LiveId" clId="{19271458-D327-4E59-821D-06EE51661568}" dt="2025-05-17T18:16:56.566" v="89"/>
          <pc:sldLayoutMkLst>
            <pc:docMk/>
            <pc:sldMasterMk cId="3591236135" sldId="2147483661"/>
            <pc:sldLayoutMk cId="957981044" sldId="2147483669"/>
          </pc:sldLayoutMkLst>
        </pc:sldLayoutChg>
        <pc:sldLayoutChg chg="setBg">
          <pc:chgData name="Hestrie Cloete" userId="57c8a8ff6e646b77" providerId="LiveId" clId="{19271458-D327-4E59-821D-06EE51661568}" dt="2025-05-17T18:16:56.566" v="89"/>
          <pc:sldLayoutMkLst>
            <pc:docMk/>
            <pc:sldMasterMk cId="3591236135" sldId="2147483661"/>
            <pc:sldLayoutMk cId="1758185568" sldId="2147483670"/>
          </pc:sldLayoutMkLst>
        </pc:sldLayoutChg>
        <pc:sldLayoutChg chg="setBg">
          <pc:chgData name="Hestrie Cloete" userId="57c8a8ff6e646b77" providerId="LiveId" clId="{19271458-D327-4E59-821D-06EE51661568}" dt="2025-05-17T18:16:56.566" v="89"/>
          <pc:sldLayoutMkLst>
            <pc:docMk/>
            <pc:sldMasterMk cId="3591236135" sldId="2147483661"/>
            <pc:sldLayoutMk cId="1002243211" sldId="2147483671"/>
          </pc:sldLayoutMkLst>
        </pc:sldLayoutChg>
        <pc:sldLayoutChg chg="setBg">
          <pc:chgData name="Hestrie Cloete" userId="57c8a8ff6e646b77" providerId="LiveId" clId="{19271458-D327-4E59-821D-06EE51661568}" dt="2025-05-17T18:16:56.566" v="89"/>
          <pc:sldLayoutMkLst>
            <pc:docMk/>
            <pc:sldMasterMk cId="3591236135" sldId="2147483661"/>
            <pc:sldLayoutMk cId="4217580470" sldId="2147483672"/>
          </pc:sldLayoutMkLst>
        </pc:sldLayoutChg>
      </pc:sldMasterChg>
      <pc:sldMasterChg chg="setBg modSldLayout">
        <pc:chgData name="Hestrie Cloete" userId="57c8a8ff6e646b77" providerId="LiveId" clId="{19271458-D327-4E59-821D-06EE51661568}" dt="2025-05-17T18:16:56.566" v="89"/>
        <pc:sldMasterMkLst>
          <pc:docMk/>
          <pc:sldMasterMk cId="3900103563" sldId="2147483673"/>
        </pc:sldMasterMkLst>
        <pc:sldLayoutChg chg="setBg">
          <pc:chgData name="Hestrie Cloete" userId="57c8a8ff6e646b77" providerId="LiveId" clId="{19271458-D327-4E59-821D-06EE51661568}" dt="2025-05-17T18:16:56.566" v="89"/>
          <pc:sldLayoutMkLst>
            <pc:docMk/>
            <pc:sldMasterMk cId="3900103563" sldId="2147483673"/>
            <pc:sldLayoutMk cId="511145662" sldId="2147483674"/>
          </pc:sldLayoutMkLst>
        </pc:sldLayoutChg>
        <pc:sldLayoutChg chg="setBg">
          <pc:chgData name="Hestrie Cloete" userId="57c8a8ff6e646b77" providerId="LiveId" clId="{19271458-D327-4E59-821D-06EE51661568}" dt="2025-05-17T18:16:56.566" v="89"/>
          <pc:sldLayoutMkLst>
            <pc:docMk/>
            <pc:sldMasterMk cId="3900103563" sldId="2147483673"/>
            <pc:sldLayoutMk cId="2196540725" sldId="2147483675"/>
          </pc:sldLayoutMkLst>
        </pc:sldLayoutChg>
        <pc:sldLayoutChg chg="setBg">
          <pc:chgData name="Hestrie Cloete" userId="57c8a8ff6e646b77" providerId="LiveId" clId="{19271458-D327-4E59-821D-06EE51661568}" dt="2025-05-17T18:16:56.566" v="89"/>
          <pc:sldLayoutMkLst>
            <pc:docMk/>
            <pc:sldMasterMk cId="3900103563" sldId="2147483673"/>
            <pc:sldLayoutMk cId="2908007827" sldId="2147483676"/>
          </pc:sldLayoutMkLst>
        </pc:sldLayoutChg>
        <pc:sldLayoutChg chg="setBg">
          <pc:chgData name="Hestrie Cloete" userId="57c8a8ff6e646b77" providerId="LiveId" clId="{19271458-D327-4E59-821D-06EE51661568}" dt="2025-05-17T18:16:56.566" v="89"/>
          <pc:sldLayoutMkLst>
            <pc:docMk/>
            <pc:sldMasterMk cId="3900103563" sldId="2147483673"/>
            <pc:sldLayoutMk cId="957668636" sldId="2147483677"/>
          </pc:sldLayoutMkLst>
        </pc:sldLayoutChg>
        <pc:sldLayoutChg chg="setBg">
          <pc:chgData name="Hestrie Cloete" userId="57c8a8ff6e646b77" providerId="LiveId" clId="{19271458-D327-4E59-821D-06EE51661568}" dt="2025-05-17T18:16:56.566" v="89"/>
          <pc:sldLayoutMkLst>
            <pc:docMk/>
            <pc:sldMasterMk cId="3900103563" sldId="2147483673"/>
            <pc:sldLayoutMk cId="1018298239" sldId="2147483678"/>
          </pc:sldLayoutMkLst>
        </pc:sldLayoutChg>
        <pc:sldLayoutChg chg="setBg">
          <pc:chgData name="Hestrie Cloete" userId="57c8a8ff6e646b77" providerId="LiveId" clId="{19271458-D327-4E59-821D-06EE51661568}" dt="2025-05-17T18:16:56.566" v="89"/>
          <pc:sldLayoutMkLst>
            <pc:docMk/>
            <pc:sldMasterMk cId="3900103563" sldId="2147483673"/>
            <pc:sldLayoutMk cId="2079206002" sldId="2147483679"/>
          </pc:sldLayoutMkLst>
        </pc:sldLayoutChg>
        <pc:sldLayoutChg chg="setBg">
          <pc:chgData name="Hestrie Cloete" userId="57c8a8ff6e646b77" providerId="LiveId" clId="{19271458-D327-4E59-821D-06EE51661568}" dt="2025-05-17T18:16:56.566" v="89"/>
          <pc:sldLayoutMkLst>
            <pc:docMk/>
            <pc:sldMasterMk cId="3900103563" sldId="2147483673"/>
            <pc:sldLayoutMk cId="4059249773" sldId="2147483680"/>
          </pc:sldLayoutMkLst>
        </pc:sldLayoutChg>
        <pc:sldLayoutChg chg="setBg">
          <pc:chgData name="Hestrie Cloete" userId="57c8a8ff6e646b77" providerId="LiveId" clId="{19271458-D327-4E59-821D-06EE51661568}" dt="2025-05-17T18:16:56.566" v="89"/>
          <pc:sldLayoutMkLst>
            <pc:docMk/>
            <pc:sldMasterMk cId="3900103563" sldId="2147483673"/>
            <pc:sldLayoutMk cId="2200962266" sldId="2147483681"/>
          </pc:sldLayoutMkLst>
        </pc:sldLayoutChg>
        <pc:sldLayoutChg chg="setBg">
          <pc:chgData name="Hestrie Cloete" userId="57c8a8ff6e646b77" providerId="LiveId" clId="{19271458-D327-4E59-821D-06EE51661568}" dt="2025-05-17T18:16:56.566" v="89"/>
          <pc:sldLayoutMkLst>
            <pc:docMk/>
            <pc:sldMasterMk cId="3900103563" sldId="2147483673"/>
            <pc:sldLayoutMk cId="3244278206" sldId="2147483682"/>
          </pc:sldLayoutMkLst>
        </pc:sldLayoutChg>
        <pc:sldLayoutChg chg="setBg">
          <pc:chgData name="Hestrie Cloete" userId="57c8a8ff6e646b77" providerId="LiveId" clId="{19271458-D327-4E59-821D-06EE51661568}" dt="2025-05-17T18:16:56.566" v="89"/>
          <pc:sldLayoutMkLst>
            <pc:docMk/>
            <pc:sldMasterMk cId="3900103563" sldId="2147483673"/>
            <pc:sldLayoutMk cId="3950645206" sldId="2147483683"/>
          </pc:sldLayoutMkLst>
        </pc:sldLayoutChg>
        <pc:sldLayoutChg chg="setBg">
          <pc:chgData name="Hestrie Cloete" userId="57c8a8ff6e646b77" providerId="LiveId" clId="{19271458-D327-4E59-821D-06EE51661568}" dt="2025-05-17T18:16:56.566" v="89"/>
          <pc:sldLayoutMkLst>
            <pc:docMk/>
            <pc:sldMasterMk cId="3900103563" sldId="2147483673"/>
            <pc:sldLayoutMk cId="2313149857" sldId="2147483684"/>
          </pc:sldLayoutMkLst>
        </pc:sldLayoutChg>
      </pc:sldMasterChg>
    </pc:docChg>
  </pc:docChgLst>
  <pc:docChgLst>
    <pc:chgData name="Hestrie Cloete" userId="57c8a8ff6e646b77" providerId="LiveId" clId="{6BCE64B1-B5E7-4E3B-9F7A-D3A899E86C8C}"/>
    <pc:docChg chg="addSld delSld modSld">
      <pc:chgData name="Hestrie Cloete" userId="57c8a8ff6e646b77" providerId="LiveId" clId="{6BCE64B1-B5E7-4E3B-9F7A-D3A899E86C8C}" dt="2025-03-01T15:48:08.897" v="124" actId="20577"/>
      <pc:docMkLst>
        <pc:docMk/>
      </pc:docMkLst>
      <pc:sldChg chg="modSp mod">
        <pc:chgData name="Hestrie Cloete" userId="57c8a8ff6e646b77" providerId="LiveId" clId="{6BCE64B1-B5E7-4E3B-9F7A-D3A899E86C8C}" dt="2025-03-01T15:47:13.863" v="115" actId="20577"/>
        <pc:sldMkLst>
          <pc:docMk/>
          <pc:sldMk cId="2638961023" sldId="275"/>
        </pc:sldMkLst>
      </pc:sldChg>
      <pc:sldChg chg="modSp mod">
        <pc:chgData name="Hestrie Cloete" userId="57c8a8ff6e646b77" providerId="LiveId" clId="{6BCE64B1-B5E7-4E3B-9F7A-D3A899E86C8C}" dt="2025-03-01T15:42:34.184" v="34" actId="20577"/>
        <pc:sldMkLst>
          <pc:docMk/>
          <pc:sldMk cId="2786010503" sldId="305"/>
        </pc:sldMkLst>
      </pc:sldChg>
      <pc:sldChg chg="del">
        <pc:chgData name="Hestrie Cloete" userId="57c8a8ff6e646b77" providerId="LiveId" clId="{6BCE64B1-B5E7-4E3B-9F7A-D3A899E86C8C}" dt="2025-03-01T15:46:51.184" v="108" actId="47"/>
        <pc:sldMkLst>
          <pc:docMk/>
          <pc:sldMk cId="218920551" sldId="317"/>
        </pc:sldMkLst>
      </pc:sldChg>
      <pc:sldChg chg="del">
        <pc:chgData name="Hestrie Cloete" userId="57c8a8ff6e646b77" providerId="LiveId" clId="{6BCE64B1-B5E7-4E3B-9F7A-D3A899E86C8C}" dt="2025-03-01T15:46:52.050" v="109" actId="47"/>
        <pc:sldMkLst>
          <pc:docMk/>
          <pc:sldMk cId="147290185" sldId="318"/>
        </pc:sldMkLst>
      </pc:sldChg>
      <pc:sldChg chg="del">
        <pc:chgData name="Hestrie Cloete" userId="57c8a8ff6e646b77" providerId="LiveId" clId="{6BCE64B1-B5E7-4E3B-9F7A-D3A899E86C8C}" dt="2025-03-01T15:46:53.182" v="110" actId="47"/>
        <pc:sldMkLst>
          <pc:docMk/>
          <pc:sldMk cId="1988950786" sldId="319"/>
        </pc:sldMkLst>
      </pc:sldChg>
      <pc:sldChg chg="del">
        <pc:chgData name="Hestrie Cloete" userId="57c8a8ff6e646b77" providerId="LiveId" clId="{6BCE64B1-B5E7-4E3B-9F7A-D3A899E86C8C}" dt="2025-03-01T15:46:56.162" v="111" actId="47"/>
        <pc:sldMkLst>
          <pc:docMk/>
          <pc:sldMk cId="1002817424" sldId="322"/>
        </pc:sldMkLst>
      </pc:sldChg>
      <pc:sldChg chg="modSp mod">
        <pc:chgData name="Hestrie Cloete" userId="57c8a8ff6e646b77" providerId="LiveId" clId="{6BCE64B1-B5E7-4E3B-9F7A-D3A899E86C8C}" dt="2025-03-01T15:47:02.659" v="112" actId="20577"/>
        <pc:sldMkLst>
          <pc:docMk/>
          <pc:sldMk cId="4162558755" sldId="324"/>
        </pc:sldMkLst>
      </pc:sldChg>
      <pc:sldChg chg="modSp add mod">
        <pc:chgData name="Hestrie Cloete" userId="57c8a8ff6e646b77" providerId="LiveId" clId="{6BCE64B1-B5E7-4E3B-9F7A-D3A899E86C8C}" dt="2025-03-01T15:48:04.181" v="120" actId="20577"/>
        <pc:sldMkLst>
          <pc:docMk/>
          <pc:sldMk cId="2993985471" sldId="325"/>
        </pc:sldMkLst>
      </pc:sldChg>
      <pc:sldChg chg="modSp add mod">
        <pc:chgData name="Hestrie Cloete" userId="57c8a8ff6e646b77" providerId="LiveId" clId="{6BCE64B1-B5E7-4E3B-9F7A-D3A899E86C8C}" dt="2025-03-01T15:45:34.541" v="83" actId="20577"/>
        <pc:sldMkLst>
          <pc:docMk/>
          <pc:sldMk cId="3750427786" sldId="326"/>
        </pc:sldMkLst>
      </pc:sldChg>
      <pc:sldChg chg="modSp add mod">
        <pc:chgData name="Hestrie Cloete" userId="57c8a8ff6e646b77" providerId="LiveId" clId="{6BCE64B1-B5E7-4E3B-9F7A-D3A899E86C8C}" dt="2025-03-01T15:46:12.628" v="95"/>
        <pc:sldMkLst>
          <pc:docMk/>
          <pc:sldMk cId="1063747956" sldId="327"/>
        </pc:sldMkLst>
      </pc:sldChg>
      <pc:sldChg chg="modSp add mod">
        <pc:chgData name="Hestrie Cloete" userId="57c8a8ff6e646b77" providerId="LiveId" clId="{6BCE64B1-B5E7-4E3B-9F7A-D3A899E86C8C}" dt="2025-03-01T15:46:47.802" v="107" actId="20577"/>
        <pc:sldMkLst>
          <pc:docMk/>
          <pc:sldMk cId="1894935357" sldId="328"/>
        </pc:sldMkLst>
      </pc:sldChg>
      <pc:sldChg chg="modSp add mod">
        <pc:chgData name="Hestrie Cloete" userId="57c8a8ff6e646b77" providerId="LiveId" clId="{6BCE64B1-B5E7-4E3B-9F7A-D3A899E86C8C}" dt="2025-03-01T15:48:08.897" v="124" actId="20577"/>
        <pc:sldMkLst>
          <pc:docMk/>
          <pc:sldMk cId="4245029742" sldId="329"/>
        </pc:sldMkLst>
      </pc:sldChg>
    </pc:docChg>
  </pc:docChgLst>
  <pc:docChgLst>
    <pc:chgData name="Hestrie Cloete" userId="57c8a8ff6e646b77" providerId="LiveId" clId="{5CE016A0-BDE2-4FBB-849F-D9E8B67AD2E0}"/>
    <pc:docChg chg="undo redo custSel addSld delSld modSld sldOrd">
      <pc:chgData name="Hestrie Cloete" userId="57c8a8ff6e646b77" providerId="LiveId" clId="{5CE016A0-BDE2-4FBB-849F-D9E8B67AD2E0}" dt="2025-03-29T17:15:08.080" v="345" actId="1076"/>
      <pc:docMkLst>
        <pc:docMk/>
      </pc:docMkLst>
      <pc:sldChg chg="addSp delSp modSp mod">
        <pc:chgData name="Hestrie Cloete" userId="57c8a8ff6e646b77" providerId="LiveId" clId="{5CE016A0-BDE2-4FBB-849F-D9E8B67AD2E0}" dt="2025-03-29T14:54:23.546" v="99" actId="20577"/>
        <pc:sldMkLst>
          <pc:docMk/>
          <pc:sldMk cId="2638961023" sldId="275"/>
        </pc:sldMkLst>
      </pc:sldChg>
      <pc:sldChg chg="addSp modSp mod">
        <pc:chgData name="Hestrie Cloete" userId="57c8a8ff6e646b77" providerId="LiveId" clId="{5CE016A0-BDE2-4FBB-849F-D9E8B67AD2E0}" dt="2025-03-29T17:15:08.080" v="345" actId="1076"/>
        <pc:sldMkLst>
          <pc:docMk/>
          <pc:sldMk cId="2786010503" sldId="305"/>
        </pc:sldMkLst>
      </pc:sldChg>
      <pc:sldChg chg="modSp mod">
        <pc:chgData name="Hestrie Cloete" userId="57c8a8ff6e646b77" providerId="LiveId" clId="{5CE016A0-BDE2-4FBB-849F-D9E8B67AD2E0}" dt="2025-03-29T17:14:14.640" v="331" actId="1076"/>
        <pc:sldMkLst>
          <pc:docMk/>
          <pc:sldMk cId="4162558755" sldId="324"/>
        </pc:sldMkLst>
      </pc:sldChg>
      <pc:sldChg chg="modSp add mod">
        <pc:chgData name="Hestrie Cloete" userId="57c8a8ff6e646b77" providerId="LiveId" clId="{5CE016A0-BDE2-4FBB-849F-D9E8B67AD2E0}" dt="2025-03-29T14:58:22.645" v="156" actId="113"/>
        <pc:sldMkLst>
          <pc:docMk/>
          <pc:sldMk cId="426364037" sldId="325"/>
        </pc:sldMkLst>
      </pc:sldChg>
      <pc:sldChg chg="del">
        <pc:chgData name="Hestrie Cloete" userId="57c8a8ff6e646b77" providerId="LiveId" clId="{5CE016A0-BDE2-4FBB-849F-D9E8B67AD2E0}" dt="2025-03-29T14:54:40.148" v="100" actId="47"/>
        <pc:sldMkLst>
          <pc:docMk/>
          <pc:sldMk cId="2993985471" sldId="325"/>
        </pc:sldMkLst>
      </pc:sldChg>
      <pc:sldChg chg="modSp add mod ord">
        <pc:chgData name="Hestrie Cloete" userId="57c8a8ff6e646b77" providerId="LiveId" clId="{5CE016A0-BDE2-4FBB-849F-D9E8B67AD2E0}" dt="2025-03-29T14:58:00.380" v="155" actId="20577"/>
        <pc:sldMkLst>
          <pc:docMk/>
          <pc:sldMk cId="3188876028" sldId="326"/>
        </pc:sldMkLst>
      </pc:sldChg>
      <pc:sldChg chg="del">
        <pc:chgData name="Hestrie Cloete" userId="57c8a8ff6e646b77" providerId="LiveId" clId="{5CE016A0-BDE2-4FBB-849F-D9E8B67AD2E0}" dt="2025-03-29T14:54:44.582" v="102" actId="47"/>
        <pc:sldMkLst>
          <pc:docMk/>
          <pc:sldMk cId="3750427786" sldId="326"/>
        </pc:sldMkLst>
      </pc:sldChg>
      <pc:sldChg chg="del">
        <pc:chgData name="Hestrie Cloete" userId="57c8a8ff6e646b77" providerId="LiveId" clId="{5CE016A0-BDE2-4FBB-849F-D9E8B67AD2E0}" dt="2025-03-29T14:54:46.172" v="103" actId="47"/>
        <pc:sldMkLst>
          <pc:docMk/>
          <pc:sldMk cId="1063747956" sldId="327"/>
        </pc:sldMkLst>
      </pc:sldChg>
      <pc:sldChg chg="modSp add mod ord">
        <pc:chgData name="Hestrie Cloete" userId="57c8a8ff6e646b77" providerId="LiveId" clId="{5CE016A0-BDE2-4FBB-849F-D9E8B67AD2E0}" dt="2025-03-29T15:00:03.071" v="164" actId="113"/>
        <pc:sldMkLst>
          <pc:docMk/>
          <pc:sldMk cId="1818736494" sldId="327"/>
        </pc:sldMkLst>
      </pc:sldChg>
      <pc:sldChg chg="modSp add mod ord">
        <pc:chgData name="Hestrie Cloete" userId="57c8a8ff6e646b77" providerId="LiveId" clId="{5CE016A0-BDE2-4FBB-849F-D9E8B67AD2E0}" dt="2025-03-29T15:00:29.468" v="167" actId="113"/>
        <pc:sldMkLst>
          <pc:docMk/>
          <pc:sldMk cId="647579544" sldId="328"/>
        </pc:sldMkLst>
      </pc:sldChg>
      <pc:sldChg chg="del">
        <pc:chgData name="Hestrie Cloete" userId="57c8a8ff6e646b77" providerId="LiveId" clId="{5CE016A0-BDE2-4FBB-849F-D9E8B67AD2E0}" dt="2025-03-29T14:54:47.655" v="104" actId="47"/>
        <pc:sldMkLst>
          <pc:docMk/>
          <pc:sldMk cId="1894935357" sldId="328"/>
        </pc:sldMkLst>
      </pc:sldChg>
      <pc:sldChg chg="modSp add mod ord">
        <pc:chgData name="Hestrie Cloete" userId="57c8a8ff6e646b77" providerId="LiveId" clId="{5CE016A0-BDE2-4FBB-849F-D9E8B67AD2E0}" dt="2025-03-29T15:05:28.883" v="280" actId="1036"/>
        <pc:sldMkLst>
          <pc:docMk/>
          <pc:sldMk cId="2395208828" sldId="329"/>
        </pc:sldMkLst>
      </pc:sldChg>
      <pc:sldChg chg="del">
        <pc:chgData name="Hestrie Cloete" userId="57c8a8ff6e646b77" providerId="LiveId" clId="{5CE016A0-BDE2-4FBB-849F-D9E8B67AD2E0}" dt="2025-03-29T14:54:42.898" v="101" actId="47"/>
        <pc:sldMkLst>
          <pc:docMk/>
          <pc:sldMk cId="4245029742" sldId="329"/>
        </pc:sldMkLst>
      </pc:sldChg>
      <pc:sldChg chg="del">
        <pc:chgData name="Hestrie Cloete" userId="57c8a8ff6e646b77" providerId="LiveId" clId="{5CE016A0-BDE2-4FBB-849F-D9E8B67AD2E0}" dt="2025-03-29T14:54:56.310" v="105" actId="47"/>
        <pc:sldMkLst>
          <pc:docMk/>
          <pc:sldMk cId="274611882" sldId="330"/>
        </pc:sldMkLst>
      </pc:sldChg>
      <pc:sldChg chg="modSp add mod">
        <pc:chgData name="Hestrie Cloete" userId="57c8a8ff6e646b77" providerId="LiveId" clId="{5CE016A0-BDE2-4FBB-849F-D9E8B67AD2E0}" dt="2025-03-29T17:11:35.545" v="289" actId="20577"/>
        <pc:sldMkLst>
          <pc:docMk/>
          <pc:sldMk cId="943783565" sldId="330"/>
        </pc:sldMkLst>
      </pc:sldChg>
      <pc:sldChg chg="modSp add mod">
        <pc:chgData name="Hestrie Cloete" userId="57c8a8ff6e646b77" providerId="LiveId" clId="{5CE016A0-BDE2-4FBB-849F-D9E8B67AD2E0}" dt="2025-03-29T17:13:04.569" v="313" actId="1035"/>
        <pc:sldMkLst>
          <pc:docMk/>
          <pc:sldMk cId="1166742810" sldId="331"/>
        </pc:sldMkLst>
      </pc:sldChg>
    </pc:docChg>
  </pc:docChgLst>
  <pc:docChgLst>
    <pc:chgData name="Hestrie Cloete" userId="57c8a8ff6e646b77" providerId="LiveId" clId="{6CE5D220-831E-4EB8-9271-B112A7B09E43}"/>
    <pc:docChg chg="undo custSel addSld delSld modSld sldOrd">
      <pc:chgData name="Hestrie Cloete" userId="57c8a8ff6e646b77" providerId="LiveId" clId="{6CE5D220-831E-4EB8-9271-B112A7B09E43}" dt="2024-12-21T18:42:49.909" v="156"/>
      <pc:docMkLst>
        <pc:docMk/>
      </pc:docMkLst>
      <pc:sldChg chg="modSp mod">
        <pc:chgData name="Hestrie Cloete" userId="57c8a8ff6e646b77" providerId="LiveId" clId="{6CE5D220-831E-4EB8-9271-B112A7B09E43}" dt="2024-12-21T15:45:03.827" v="57" actId="1035"/>
        <pc:sldMkLst>
          <pc:docMk/>
          <pc:sldMk cId="2638961023" sldId="275"/>
        </pc:sldMkLst>
      </pc:sldChg>
      <pc:sldChg chg="modSp mod ord">
        <pc:chgData name="Hestrie Cloete" userId="57c8a8ff6e646b77" providerId="LiveId" clId="{6CE5D220-831E-4EB8-9271-B112A7B09E43}" dt="2024-12-21T18:42:49.909" v="156"/>
        <pc:sldMkLst>
          <pc:docMk/>
          <pc:sldMk cId="2786010503" sldId="305"/>
        </pc:sldMkLst>
      </pc:sldChg>
      <pc:sldChg chg="del">
        <pc:chgData name="Hestrie Cloete" userId="57c8a8ff6e646b77" providerId="LiveId" clId="{6CE5D220-831E-4EB8-9271-B112A7B09E43}" dt="2024-12-21T16:32:19.295" v="151" actId="47"/>
        <pc:sldMkLst>
          <pc:docMk/>
          <pc:sldMk cId="1318024896" sldId="311"/>
        </pc:sldMkLst>
      </pc:sldChg>
      <pc:sldChg chg="modSp mod">
        <pc:chgData name="Hestrie Cloete" userId="57c8a8ff6e646b77" providerId="LiveId" clId="{6CE5D220-831E-4EB8-9271-B112A7B09E43}" dt="2024-12-21T15:42:32.835" v="19" actId="21"/>
        <pc:sldMkLst>
          <pc:docMk/>
          <pc:sldMk cId="218920551" sldId="317"/>
        </pc:sldMkLst>
      </pc:sldChg>
      <pc:sldChg chg="modSp mod">
        <pc:chgData name="Hestrie Cloete" userId="57c8a8ff6e646b77" providerId="LiveId" clId="{6CE5D220-831E-4EB8-9271-B112A7B09E43}" dt="2024-12-21T15:43:02.203" v="24" actId="21"/>
        <pc:sldMkLst>
          <pc:docMk/>
          <pc:sldMk cId="147290185" sldId="318"/>
        </pc:sldMkLst>
      </pc:sldChg>
      <pc:sldChg chg="modSp add mod">
        <pc:chgData name="Hestrie Cloete" userId="57c8a8ff6e646b77" providerId="LiveId" clId="{6CE5D220-831E-4EB8-9271-B112A7B09E43}" dt="2024-12-21T15:43:55.758" v="46"/>
        <pc:sldMkLst>
          <pc:docMk/>
          <pc:sldMk cId="1988950786" sldId="319"/>
        </pc:sldMkLst>
      </pc:sldChg>
      <pc:sldChg chg="add del ord">
        <pc:chgData name="Hestrie Cloete" userId="57c8a8ff6e646b77" providerId="LiveId" clId="{6CE5D220-831E-4EB8-9271-B112A7B09E43}" dt="2024-12-21T16:29:35.525" v="146" actId="47"/>
        <pc:sldMkLst>
          <pc:docMk/>
          <pc:sldMk cId="1928950665" sldId="320"/>
        </pc:sldMkLst>
      </pc:sldChg>
      <pc:sldChg chg="add del ord">
        <pc:chgData name="Hestrie Cloete" userId="57c8a8ff6e646b77" providerId="LiveId" clId="{6CE5D220-831E-4EB8-9271-B112A7B09E43}" dt="2024-12-21T16:29:38.065" v="147" actId="47"/>
        <pc:sldMkLst>
          <pc:docMk/>
          <pc:sldMk cId="1424830390" sldId="321"/>
        </pc:sldMkLst>
      </pc:sldChg>
      <pc:sldChg chg="addSp modSp add mod">
        <pc:chgData name="Hestrie Cloete" userId="57c8a8ff6e646b77" providerId="LiveId" clId="{6CE5D220-831E-4EB8-9271-B112A7B09E43}" dt="2024-12-21T16:03:33.533" v="103" actId="1038"/>
        <pc:sldMkLst>
          <pc:docMk/>
          <pc:sldMk cId="1002817424" sldId="322"/>
        </pc:sldMkLst>
      </pc:sldChg>
      <pc:sldChg chg="delSp add del mod">
        <pc:chgData name="Hestrie Cloete" userId="57c8a8ff6e646b77" providerId="LiveId" clId="{6CE5D220-831E-4EB8-9271-B112A7B09E43}" dt="2024-12-21T16:29:41.181" v="148" actId="47"/>
        <pc:sldMkLst>
          <pc:docMk/>
          <pc:sldMk cId="1771692402" sldId="323"/>
        </pc:sldMkLst>
      </pc:sldChg>
      <pc:sldChg chg="add del">
        <pc:chgData name="Hestrie Cloete" userId="57c8a8ff6e646b77" providerId="LiveId" clId="{6CE5D220-831E-4EB8-9271-B112A7B09E43}" dt="2024-12-21T16:22:52.785" v="107" actId="2890"/>
        <pc:sldMkLst>
          <pc:docMk/>
          <pc:sldMk cId="1135595493" sldId="324"/>
        </pc:sldMkLst>
      </pc:sldChg>
      <pc:sldChg chg="modSp add mod ord">
        <pc:chgData name="Hestrie Cloete" userId="57c8a8ff6e646b77" providerId="LiveId" clId="{6CE5D220-831E-4EB8-9271-B112A7B09E43}" dt="2024-12-21T16:32:36.374" v="153" actId="403"/>
        <pc:sldMkLst>
          <pc:docMk/>
          <pc:sldMk cId="4162558755" sldId="324"/>
        </pc:sldMkLst>
      </pc:sldChg>
    </pc:docChg>
  </pc:docChgLst>
  <pc:docChgLst>
    <pc:chgData name="Hestrie Cloete" userId="57c8a8ff6e646b77" providerId="LiveId" clId="{A5CAEFD2-212C-46BC-B752-39F05BF12275}"/>
    <pc:docChg chg="undo custSel addSld delSld modSld">
      <pc:chgData name="Hestrie Cloete" userId="57c8a8ff6e646b77" providerId="LiveId" clId="{A5CAEFD2-212C-46BC-B752-39F05BF12275}" dt="2025-06-28T18:48:12.986" v="425" actId="20577"/>
      <pc:docMkLst>
        <pc:docMk/>
      </pc:docMkLst>
      <pc:sldChg chg="modSp del mod">
        <pc:chgData name="Hestrie Cloete" userId="57c8a8ff6e646b77" providerId="LiveId" clId="{A5CAEFD2-212C-46BC-B752-39F05BF12275}" dt="2025-06-28T16:14:46.280" v="189" actId="47"/>
        <pc:sldMkLst>
          <pc:docMk/>
          <pc:sldMk cId="2638961023" sldId="275"/>
        </pc:sldMkLst>
        <pc:spChg chg="mod">
          <ac:chgData name="Hestrie Cloete" userId="57c8a8ff6e646b77" providerId="LiveId" clId="{A5CAEFD2-212C-46BC-B752-39F05BF12275}" dt="2025-06-28T16:12:16.204" v="171" actId="1036"/>
          <ac:spMkLst>
            <pc:docMk/>
            <pc:sldMk cId="2638961023" sldId="275"/>
            <ac:spMk id="3" creationId="{00000000-0000-0000-0000-000000000000}"/>
          </ac:spMkLst>
        </pc:spChg>
        <pc:spChg chg="mod">
          <ac:chgData name="Hestrie Cloete" userId="57c8a8ff6e646b77" providerId="LiveId" clId="{A5CAEFD2-212C-46BC-B752-39F05BF12275}" dt="2025-06-28T16:11:05.598" v="153" actId="404"/>
          <ac:spMkLst>
            <pc:docMk/>
            <pc:sldMk cId="2638961023" sldId="275"/>
            <ac:spMk id="5" creationId="{5186FB5B-AE82-3AFF-0725-96D3FF433CD5}"/>
          </ac:spMkLst>
        </pc:spChg>
      </pc:sldChg>
      <pc:sldChg chg="modSp mod">
        <pc:chgData name="Hestrie Cloete" userId="57c8a8ff6e646b77" providerId="LiveId" clId="{A5CAEFD2-212C-46BC-B752-39F05BF12275}" dt="2025-06-28T10:08:42.565" v="144" actId="1038"/>
        <pc:sldMkLst>
          <pc:docMk/>
          <pc:sldMk cId="2786010503" sldId="305"/>
        </pc:sldMkLst>
        <pc:spChg chg="mod">
          <ac:chgData name="Hestrie Cloete" userId="57c8a8ff6e646b77" providerId="LiveId" clId="{A5CAEFD2-212C-46BC-B752-39F05BF12275}" dt="2025-06-28T10:08:16.658" v="82" actId="1035"/>
          <ac:spMkLst>
            <pc:docMk/>
            <pc:sldMk cId="2786010503" sldId="305"/>
            <ac:spMk id="2" creationId="{00000000-0000-0000-0000-000000000000}"/>
          </ac:spMkLst>
        </pc:spChg>
        <pc:spChg chg="mod">
          <ac:chgData name="Hestrie Cloete" userId="57c8a8ff6e646b77" providerId="LiveId" clId="{A5CAEFD2-212C-46BC-B752-39F05BF12275}" dt="2025-06-28T10:08:42.565" v="144" actId="1038"/>
          <ac:spMkLst>
            <pc:docMk/>
            <pc:sldMk cId="2786010503" sldId="305"/>
            <ac:spMk id="3" creationId="{5309FB40-9C95-34F8-C391-F1981D101258}"/>
          </ac:spMkLst>
        </pc:spChg>
      </pc:sldChg>
      <pc:sldChg chg="modSp mod">
        <pc:chgData name="Hestrie Cloete" userId="57c8a8ff6e646b77" providerId="LiveId" clId="{A5CAEFD2-212C-46BC-B752-39F05BF12275}" dt="2025-06-28T18:48:12.986" v="425" actId="20577"/>
        <pc:sldMkLst>
          <pc:docMk/>
          <pc:sldMk cId="4162558755" sldId="324"/>
        </pc:sldMkLst>
        <pc:spChg chg="mod">
          <ac:chgData name="Hestrie Cloete" userId="57c8a8ff6e646b77" providerId="LiveId" clId="{A5CAEFD2-212C-46BC-B752-39F05BF12275}" dt="2025-06-28T18:02:16.851" v="279" actId="20577"/>
          <ac:spMkLst>
            <pc:docMk/>
            <pc:sldMk cId="4162558755" sldId="324"/>
            <ac:spMk id="3" creationId="{999EB20F-DB34-E5CE-B04C-E67D5089D414}"/>
          </ac:spMkLst>
        </pc:spChg>
        <pc:spChg chg="mod">
          <ac:chgData name="Hestrie Cloete" userId="57c8a8ff6e646b77" providerId="LiveId" clId="{A5CAEFD2-212C-46BC-B752-39F05BF12275}" dt="2025-06-28T18:48:12.986" v="425" actId="20577"/>
          <ac:spMkLst>
            <pc:docMk/>
            <pc:sldMk cId="4162558755" sldId="324"/>
            <ac:spMk id="4" creationId="{CECFEA64-7F1E-63B2-F333-73D7816052B1}"/>
          </ac:spMkLst>
        </pc:spChg>
      </pc:sldChg>
      <pc:sldChg chg="modSp add mod">
        <pc:chgData name="Hestrie Cloete" userId="57c8a8ff6e646b77" providerId="LiveId" clId="{A5CAEFD2-212C-46BC-B752-39F05BF12275}" dt="2025-06-28T16:14:02.268" v="186" actId="207"/>
        <pc:sldMkLst>
          <pc:docMk/>
          <pc:sldMk cId="3544314353" sldId="325"/>
        </pc:sldMkLst>
        <pc:spChg chg="mod">
          <ac:chgData name="Hestrie Cloete" userId="57c8a8ff6e646b77" providerId="LiveId" clId="{A5CAEFD2-212C-46BC-B752-39F05BF12275}" dt="2025-06-28T16:14:02.268" v="186" actId="207"/>
          <ac:spMkLst>
            <pc:docMk/>
            <pc:sldMk cId="3544314353" sldId="325"/>
            <ac:spMk id="5" creationId="{5546F0BF-AEEF-DF04-3953-B0B959CABB58}"/>
          </ac:spMkLst>
        </pc:spChg>
      </pc:sldChg>
      <pc:sldChg chg="modSp add mod">
        <pc:chgData name="Hestrie Cloete" userId="57c8a8ff6e646b77" providerId="LiveId" clId="{A5CAEFD2-212C-46BC-B752-39F05BF12275}" dt="2025-06-28T16:14:23.345" v="188" actId="207"/>
        <pc:sldMkLst>
          <pc:docMk/>
          <pc:sldMk cId="3145974368" sldId="326"/>
        </pc:sldMkLst>
        <pc:spChg chg="mod">
          <ac:chgData name="Hestrie Cloete" userId="57c8a8ff6e646b77" providerId="LiveId" clId="{A5CAEFD2-212C-46BC-B752-39F05BF12275}" dt="2025-06-28T16:14:23.345" v="188" actId="207"/>
          <ac:spMkLst>
            <pc:docMk/>
            <pc:sldMk cId="3145974368" sldId="326"/>
            <ac:spMk id="5" creationId="{9D03254C-32D9-71FC-749D-38210480A84E}"/>
          </ac:spMkLst>
        </pc:spChg>
      </pc:sldChg>
      <pc:sldChg chg="del">
        <pc:chgData name="Hestrie Cloete" userId="57c8a8ff6e646b77" providerId="LiveId" clId="{A5CAEFD2-212C-46BC-B752-39F05BF12275}" dt="2025-06-28T16:12:34.155" v="172" actId="47"/>
        <pc:sldMkLst>
          <pc:docMk/>
          <pc:sldMk cId="3188876028" sldId="326"/>
        </pc:sldMkLst>
      </pc:sldChg>
      <pc:sldChg chg="modSp add mod">
        <pc:chgData name="Hestrie Cloete" userId="57c8a8ff6e646b77" providerId="LiveId" clId="{A5CAEFD2-212C-46BC-B752-39F05BF12275}" dt="2025-06-28T17:57:23.894" v="221" actId="20577"/>
        <pc:sldMkLst>
          <pc:docMk/>
          <pc:sldMk cId="2852379739" sldId="327"/>
        </pc:sldMkLst>
        <pc:spChg chg="mod">
          <ac:chgData name="Hestrie Cloete" userId="57c8a8ff6e646b77" providerId="LiveId" clId="{A5CAEFD2-212C-46BC-B752-39F05BF12275}" dt="2025-06-28T17:57:23.894" v="221" actId="20577"/>
          <ac:spMkLst>
            <pc:docMk/>
            <pc:sldMk cId="2852379739" sldId="327"/>
            <ac:spMk id="3" creationId="{53E8A79F-A635-156C-9AFC-228D8A82EB1E}"/>
          </ac:spMkLst>
        </pc:spChg>
        <pc:spChg chg="mod">
          <ac:chgData name="Hestrie Cloete" userId="57c8a8ff6e646b77" providerId="LiveId" clId="{A5CAEFD2-212C-46BC-B752-39F05BF12275}" dt="2025-06-28T17:56:04.862" v="197" actId="20577"/>
          <ac:spMkLst>
            <pc:docMk/>
            <pc:sldMk cId="2852379739" sldId="327"/>
            <ac:spMk id="5" creationId="{3531ACE8-2350-4780-57FB-0086D3838048}"/>
          </ac:spMkLst>
        </pc:spChg>
      </pc:sldChg>
      <pc:sldChg chg="modSp add mod">
        <pc:chgData name="Hestrie Cloete" userId="57c8a8ff6e646b77" providerId="LiveId" clId="{A5CAEFD2-212C-46BC-B752-39F05BF12275}" dt="2025-06-28T18:09:40.094" v="282" actId="20577"/>
        <pc:sldMkLst>
          <pc:docMk/>
          <pc:sldMk cId="764958653" sldId="328"/>
        </pc:sldMkLst>
        <pc:spChg chg="mod">
          <ac:chgData name="Hestrie Cloete" userId="57c8a8ff6e646b77" providerId="LiveId" clId="{A5CAEFD2-212C-46BC-B752-39F05BF12275}" dt="2025-06-28T18:01:18.541" v="253" actId="20577"/>
          <ac:spMkLst>
            <pc:docMk/>
            <pc:sldMk cId="764958653" sldId="328"/>
            <ac:spMk id="3" creationId="{7840E757-209E-0D60-605E-31116BD78DAF}"/>
          </ac:spMkLst>
        </pc:spChg>
        <pc:spChg chg="mod">
          <ac:chgData name="Hestrie Cloete" userId="57c8a8ff6e646b77" providerId="LiveId" clId="{A5CAEFD2-212C-46BC-B752-39F05BF12275}" dt="2025-06-28T18:09:40.094" v="282" actId="20577"/>
          <ac:spMkLst>
            <pc:docMk/>
            <pc:sldMk cId="764958653" sldId="328"/>
            <ac:spMk id="5" creationId="{72EA4094-A9C3-C360-8855-202E6FCB8C17}"/>
          </ac:spMkLst>
        </pc:spChg>
      </pc:sldChg>
      <pc:sldChg chg="del">
        <pc:chgData name="Hestrie Cloete" userId="57c8a8ff6e646b77" providerId="LiveId" clId="{A5CAEFD2-212C-46BC-B752-39F05BF12275}" dt="2025-06-28T16:12:35.918" v="174" actId="47"/>
        <pc:sldMkLst>
          <pc:docMk/>
          <pc:sldMk cId="3653108083" sldId="339"/>
        </pc:sldMkLst>
      </pc:sldChg>
      <pc:sldChg chg="del">
        <pc:chgData name="Hestrie Cloete" userId="57c8a8ff6e646b77" providerId="LiveId" clId="{A5CAEFD2-212C-46BC-B752-39F05BF12275}" dt="2025-06-28T16:12:37.183" v="176" actId="47"/>
        <pc:sldMkLst>
          <pc:docMk/>
          <pc:sldMk cId="370374488" sldId="340"/>
        </pc:sldMkLst>
      </pc:sldChg>
      <pc:sldChg chg="del">
        <pc:chgData name="Hestrie Cloete" userId="57c8a8ff6e646b77" providerId="LiveId" clId="{A5CAEFD2-212C-46BC-B752-39F05BF12275}" dt="2025-06-28T16:12:39.112" v="178" actId="47"/>
        <pc:sldMkLst>
          <pc:docMk/>
          <pc:sldMk cId="2580726857" sldId="341"/>
        </pc:sldMkLst>
      </pc:sldChg>
      <pc:sldChg chg="del">
        <pc:chgData name="Hestrie Cloete" userId="57c8a8ff6e646b77" providerId="LiveId" clId="{A5CAEFD2-212C-46BC-B752-39F05BF12275}" dt="2025-06-28T16:12:38.429" v="177" actId="47"/>
        <pc:sldMkLst>
          <pc:docMk/>
          <pc:sldMk cId="1337475743" sldId="342"/>
        </pc:sldMkLst>
      </pc:sldChg>
      <pc:sldChg chg="del">
        <pc:chgData name="Hestrie Cloete" userId="57c8a8ff6e646b77" providerId="LiveId" clId="{A5CAEFD2-212C-46BC-B752-39F05BF12275}" dt="2025-06-28T16:12:34.965" v="173" actId="47"/>
        <pc:sldMkLst>
          <pc:docMk/>
          <pc:sldMk cId="566581030" sldId="343"/>
        </pc:sldMkLst>
      </pc:sldChg>
      <pc:sldChg chg="del">
        <pc:chgData name="Hestrie Cloete" userId="57c8a8ff6e646b77" providerId="LiveId" clId="{A5CAEFD2-212C-46BC-B752-39F05BF12275}" dt="2025-06-28T16:12:36.574" v="175" actId="47"/>
        <pc:sldMkLst>
          <pc:docMk/>
          <pc:sldMk cId="2176374426" sldId="344"/>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9-10-29T08:42:49.704"/>
    </inkml:context>
    <inkml:brush xml:id="br0">
      <inkml:brushProperty name="width" value="0.08571" units="cm"/>
      <inkml:brushProperty name="height" value="0.08571" units="cm"/>
    </inkml:brush>
  </inkml:definitions>
  <inkml:trace contextRef="#ctx0" brushRef="#br0">15 7 8027,'-14'-7'0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A20310-D33B-4581-9B6F-2E6C2EFB9CAE}" type="datetimeFigureOut">
              <a:rPr lang="en-ZA" smtClean="0"/>
              <a:t>2025/06/28</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C8EF9A-F9E8-4031-A76F-9C19CE49834D}" type="slidenum">
              <a:rPr lang="en-ZA" smtClean="0"/>
              <a:t>‹#›</a:t>
            </a:fld>
            <a:endParaRPr lang="en-ZA"/>
          </a:p>
        </p:txBody>
      </p:sp>
    </p:spTree>
    <p:extLst>
      <p:ext uri="{BB962C8B-B14F-4D97-AF65-F5344CB8AC3E}">
        <p14:creationId xmlns:p14="http://schemas.microsoft.com/office/powerpoint/2010/main" val="2549364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7DC8EF9A-F9E8-4031-A76F-9C19CE49834D}" type="slidenum">
              <a:rPr lang="en-ZA" smtClean="0"/>
              <a:t>1</a:t>
            </a:fld>
            <a:endParaRPr lang="en-ZA"/>
          </a:p>
        </p:txBody>
      </p:sp>
    </p:spTree>
    <p:extLst>
      <p:ext uri="{BB962C8B-B14F-4D97-AF65-F5344CB8AC3E}">
        <p14:creationId xmlns:p14="http://schemas.microsoft.com/office/powerpoint/2010/main" val="1315930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11230-091E-C067-AFF3-C65BEFA22F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CF54B3-44EB-3949-23EB-F2C29B3391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AC7CE7-782B-1348-267E-973FF2A37B49}"/>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D3BB7152-01CD-E018-3E68-A57F330CC20B}"/>
              </a:ext>
            </a:extLst>
          </p:cNvPr>
          <p:cNvSpPr>
            <a:spLocks noGrp="1"/>
          </p:cNvSpPr>
          <p:nvPr>
            <p:ph type="sldNum" sz="quarter" idx="5"/>
          </p:nvPr>
        </p:nvSpPr>
        <p:spPr/>
        <p:txBody>
          <a:bodyPr/>
          <a:lstStyle/>
          <a:p>
            <a:fld id="{7DC8EF9A-F9E8-4031-A76F-9C19CE49834D}" type="slidenum">
              <a:rPr lang="en-ZA" smtClean="0"/>
              <a:t>2</a:t>
            </a:fld>
            <a:endParaRPr lang="en-ZA"/>
          </a:p>
        </p:txBody>
      </p:sp>
    </p:spTree>
    <p:extLst>
      <p:ext uri="{BB962C8B-B14F-4D97-AF65-F5344CB8AC3E}">
        <p14:creationId xmlns:p14="http://schemas.microsoft.com/office/powerpoint/2010/main" val="3707256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9E1E5-24B0-7119-FCB1-36BA4359ED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614D81-7CB3-4147-87FD-D8ACE056C5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12C09-7522-09FA-4D48-8DED39CF4E3E}"/>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8E30D1FE-736E-7FF0-3714-3349336C3240}"/>
              </a:ext>
            </a:extLst>
          </p:cNvPr>
          <p:cNvSpPr>
            <a:spLocks noGrp="1"/>
          </p:cNvSpPr>
          <p:nvPr>
            <p:ph type="sldNum" sz="quarter" idx="5"/>
          </p:nvPr>
        </p:nvSpPr>
        <p:spPr/>
        <p:txBody>
          <a:bodyPr/>
          <a:lstStyle/>
          <a:p>
            <a:fld id="{7DC8EF9A-F9E8-4031-A76F-9C19CE49834D}" type="slidenum">
              <a:rPr lang="en-ZA" smtClean="0"/>
              <a:t>3</a:t>
            </a:fld>
            <a:endParaRPr lang="en-ZA"/>
          </a:p>
        </p:txBody>
      </p:sp>
    </p:spTree>
    <p:extLst>
      <p:ext uri="{BB962C8B-B14F-4D97-AF65-F5344CB8AC3E}">
        <p14:creationId xmlns:p14="http://schemas.microsoft.com/office/powerpoint/2010/main" val="1228105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2696B-037E-CA6E-69B7-325652E48B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9D6EC0-0E98-2706-50D7-D2884B7EBF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4588EF-348D-F673-381F-63B1E2DCDC89}"/>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C46519CC-AA10-6011-B3CC-166DE2063D5D}"/>
              </a:ext>
            </a:extLst>
          </p:cNvPr>
          <p:cNvSpPr>
            <a:spLocks noGrp="1"/>
          </p:cNvSpPr>
          <p:nvPr>
            <p:ph type="sldNum" sz="quarter" idx="5"/>
          </p:nvPr>
        </p:nvSpPr>
        <p:spPr/>
        <p:txBody>
          <a:bodyPr/>
          <a:lstStyle/>
          <a:p>
            <a:fld id="{7DC8EF9A-F9E8-4031-A76F-9C19CE49834D}" type="slidenum">
              <a:rPr lang="en-ZA" smtClean="0"/>
              <a:t>4</a:t>
            </a:fld>
            <a:endParaRPr lang="en-ZA"/>
          </a:p>
        </p:txBody>
      </p:sp>
    </p:spTree>
    <p:extLst>
      <p:ext uri="{BB962C8B-B14F-4D97-AF65-F5344CB8AC3E}">
        <p14:creationId xmlns:p14="http://schemas.microsoft.com/office/powerpoint/2010/main" val="3190614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5ABA2-8549-23F0-5C94-0B82EBDDF7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74CB9C-158D-F152-0E88-A8977D19E6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8678D8-4691-2C2B-B4A8-675FE6242378}"/>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37053B9E-CD63-D57B-3604-91D97CF9BF73}"/>
              </a:ext>
            </a:extLst>
          </p:cNvPr>
          <p:cNvSpPr>
            <a:spLocks noGrp="1"/>
          </p:cNvSpPr>
          <p:nvPr>
            <p:ph type="sldNum" sz="quarter" idx="5"/>
          </p:nvPr>
        </p:nvSpPr>
        <p:spPr/>
        <p:txBody>
          <a:bodyPr/>
          <a:lstStyle/>
          <a:p>
            <a:fld id="{7DC8EF9A-F9E8-4031-A76F-9C19CE49834D}" type="slidenum">
              <a:rPr lang="en-ZA" smtClean="0"/>
              <a:t>5</a:t>
            </a:fld>
            <a:endParaRPr lang="en-ZA"/>
          </a:p>
        </p:txBody>
      </p:sp>
    </p:spTree>
    <p:extLst>
      <p:ext uri="{BB962C8B-B14F-4D97-AF65-F5344CB8AC3E}">
        <p14:creationId xmlns:p14="http://schemas.microsoft.com/office/powerpoint/2010/main" val="34109521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18" name="Ink 17">
                <a:extLst>
                  <a:ext uri="{FF2B5EF4-FFF2-40B4-BE49-F238E27FC236}">
                    <a16:creationId xmlns:a16="http://schemas.microsoft.com/office/drawing/2014/main" id="{D1BFD899-08A8-D147-9E9F-1CF810E3D4C3}"/>
                  </a:ext>
                </a:extLst>
              </p14:cNvPr>
              <p14:cNvContentPartPr/>
              <p14:nvPr userDrawn="1"/>
            </p14:nvContentPartPr>
            <p14:xfrm>
              <a:off x="4894718" y="4848340"/>
              <a:ext cx="5400" cy="2880"/>
            </p14:xfrm>
          </p:contentPart>
        </mc:Choice>
        <mc:Fallback xmlns="">
          <p:pic>
            <p:nvPicPr>
              <p:cNvPr id="18" name="Ink 17">
                <a:extLst>
                  <a:ext uri="{FF2B5EF4-FFF2-40B4-BE49-F238E27FC236}">
                    <a16:creationId xmlns:a16="http://schemas.microsoft.com/office/drawing/2014/main" xmlns="" xmlns:p14="http://schemas.microsoft.com/office/powerpoint/2010/main" id="{D1BFD899-08A8-D147-9E9F-1CF810E3D4C3}"/>
                  </a:ext>
                </a:extLst>
              </p:cNvPr>
              <p:cNvPicPr/>
              <p:nvPr/>
            </p:nvPicPr>
            <p:blipFill>
              <a:blip r:embed="rId3"/>
              <a:stretch>
                <a:fillRect/>
              </a:stretch>
            </p:blipFill>
            <p:spPr>
              <a:xfrm>
                <a:off x="4879598" y="4832860"/>
                <a:ext cx="36000" cy="33480"/>
              </a:xfrm>
              <a:prstGeom prst="rect">
                <a:avLst/>
              </a:prstGeom>
            </p:spPr>
          </p:pic>
        </mc:Fallback>
      </mc:AlternateContent>
      <p:sp>
        <p:nvSpPr>
          <p:cNvPr id="7" name="Picture Placeholder 6">
            <a:extLst>
              <a:ext uri="{FF2B5EF4-FFF2-40B4-BE49-F238E27FC236}">
                <a16:creationId xmlns:a16="http://schemas.microsoft.com/office/drawing/2014/main" id="{2A56FCC8-4A02-5A48-9F23-B8F953171032}"/>
              </a:ext>
            </a:extLst>
          </p:cNvPr>
          <p:cNvSpPr>
            <a:spLocks noGrp="1"/>
          </p:cNvSpPr>
          <p:nvPr>
            <p:ph type="pic" sz="quarter" idx="10"/>
          </p:nvPr>
        </p:nvSpPr>
        <p:spPr>
          <a:xfrm>
            <a:off x="4623961" y="3122341"/>
            <a:ext cx="2944077" cy="2944077"/>
          </a:xfrm>
          <a:prstGeom prst="ellipse">
            <a:avLst/>
          </a:prstGeom>
        </p:spPr>
        <p:txBody>
          <a:bodyPr/>
          <a:lstStyle/>
          <a:p>
            <a:endParaRPr lang="en-US"/>
          </a:p>
        </p:txBody>
      </p:sp>
    </p:spTree>
    <p:extLst>
      <p:ext uri="{BB962C8B-B14F-4D97-AF65-F5344CB8AC3E}">
        <p14:creationId xmlns:p14="http://schemas.microsoft.com/office/powerpoint/2010/main" val="3201819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FFE0B-D310-2340-BF77-19C2777786F9}"/>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DF9E790-9C14-A94F-B2C9-291032515732}"/>
              </a:ext>
            </a:extLst>
          </p:cNvPr>
          <p:cNvSpPr>
            <a:spLocks noGrp="1"/>
          </p:cNvSpPr>
          <p:nvPr>
            <p:ph type="body" orient="vert" idx="1"/>
          </p:nvPr>
        </p:nvSpPr>
        <p:spPr>
          <a:xfrm>
            <a:off x="838200" y="1825625"/>
            <a:ext cx="10515600" cy="43513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08B0750-B834-CD45-A42C-C224C2A6207D}"/>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5" name="Footer Placeholder 4">
            <a:extLst>
              <a:ext uri="{FF2B5EF4-FFF2-40B4-BE49-F238E27FC236}">
                <a16:creationId xmlns:a16="http://schemas.microsoft.com/office/drawing/2014/main" id="{9FF877E6-D6C1-E54D-A49C-E196ABC932A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6F5446E-0506-F74A-BFB3-3223EB514879}"/>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3442278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3EA6A2-C028-A644-8730-D058AA47CA24}"/>
              </a:ext>
            </a:extLst>
          </p:cNvPr>
          <p:cNvSpPr>
            <a:spLocks noGrp="1"/>
          </p:cNvSpPr>
          <p:nvPr>
            <p:ph type="title" orient="vert"/>
          </p:nvPr>
        </p:nvSpPr>
        <p:spPr>
          <a:xfrm>
            <a:off x="8724900" y="365125"/>
            <a:ext cx="2628900" cy="5811838"/>
          </a:xfrm>
          <a:prstGeom prst="rect">
            <a:avLst/>
          </a:prstGeo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CA5BD3E-FD12-274F-B3CA-4303C46079D3}"/>
              </a:ext>
            </a:extLst>
          </p:cNvPr>
          <p:cNvSpPr>
            <a:spLocks noGrp="1"/>
          </p:cNvSpPr>
          <p:nvPr>
            <p:ph type="body" orient="vert" idx="1"/>
          </p:nvPr>
        </p:nvSpPr>
        <p:spPr>
          <a:xfrm>
            <a:off x="838200" y="365125"/>
            <a:ext cx="7734300" cy="58118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C4346AF-A2C5-8545-883A-A68AC3BA7653}"/>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5" name="Footer Placeholder 4">
            <a:extLst>
              <a:ext uri="{FF2B5EF4-FFF2-40B4-BE49-F238E27FC236}">
                <a16:creationId xmlns:a16="http://schemas.microsoft.com/office/drawing/2014/main" id="{88E5421E-6204-A741-BD99-92C30C88D59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7A7DFA6-198A-8D41-AAA2-C563D3ADD802}"/>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774711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68BDB-E0C3-E14C-B907-9F64BE0B7825}"/>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80EB8CF-0004-114C-A834-B06408A4B230}"/>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4" name="Footer Placeholder 3">
            <a:extLst>
              <a:ext uri="{FF2B5EF4-FFF2-40B4-BE49-F238E27FC236}">
                <a16:creationId xmlns:a16="http://schemas.microsoft.com/office/drawing/2014/main" id="{2343B89F-9D29-2043-AD04-E3252783828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36320466-2413-9940-A26E-9EB7CBC45CDF}"/>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3251120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E88F4-49C6-F348-851D-866E72E080B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ABDB140-3BEA-EE47-B601-E9625FEBE6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EF264A6-4426-4B4C-8B0E-2A43307B19F5}"/>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5" name="Footer Placeholder 4">
            <a:extLst>
              <a:ext uri="{FF2B5EF4-FFF2-40B4-BE49-F238E27FC236}">
                <a16:creationId xmlns:a16="http://schemas.microsoft.com/office/drawing/2014/main" id="{EDA752FC-9564-3746-97D6-467DE12647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C9C0E-050F-B54B-B0AC-D16DAE5AC2D6}"/>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511145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D643F-6D63-2648-ADC0-C707F79FE0C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BB590AA-B51E-A747-AB68-261C5411793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FB85F0-A7F4-AE4A-89A3-B817F34EC583}"/>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5" name="Footer Placeholder 4">
            <a:extLst>
              <a:ext uri="{FF2B5EF4-FFF2-40B4-BE49-F238E27FC236}">
                <a16:creationId xmlns:a16="http://schemas.microsoft.com/office/drawing/2014/main" id="{29FDE0F6-BFC5-BB4D-99AB-41D01E9622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F673C-6177-8B4C-9A2B-B45AFFA3E61C}"/>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196540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F4028-4E5A-8C46-AE51-3E90340CE67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DA2510A-76C7-C240-8052-F4C94B5684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F28EAFA-DADA-EF42-8AD3-8B85FADFCBFD}"/>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5" name="Footer Placeholder 4">
            <a:extLst>
              <a:ext uri="{FF2B5EF4-FFF2-40B4-BE49-F238E27FC236}">
                <a16:creationId xmlns:a16="http://schemas.microsoft.com/office/drawing/2014/main" id="{FCC321DA-7BF5-F24E-9141-134C534B84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0BDEDD-EC40-394B-B7FE-8E9A7405317B}"/>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908007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3F73E-6861-F548-B69B-ACA9B7FA883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BAB1CA7-DED1-6842-B166-41E09555030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6D7E3D2-1DE0-8A4F-9503-333D95C2170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0A4F430-FFEC-954B-9E85-B1E8477E7A9C}"/>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6" name="Footer Placeholder 5">
            <a:extLst>
              <a:ext uri="{FF2B5EF4-FFF2-40B4-BE49-F238E27FC236}">
                <a16:creationId xmlns:a16="http://schemas.microsoft.com/office/drawing/2014/main" id="{9E37DC8B-6F05-B245-A9FE-1A4AB52D6C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6A731F-C597-C841-9970-F38196EB0F51}"/>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957668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51E98-4A8B-4148-91A5-1C877A440DD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E25CF6B-0F97-0945-866B-AA38B7660D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38BC581-0A63-D544-8B25-F65D0D59410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46D90F4-D934-BF4A-BA18-8FCD3FAF3E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FC4DA12-4C96-AB47-85A2-CFEB28307B2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13F0094-0445-4D40-8E17-716A6E37AA5F}"/>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8" name="Footer Placeholder 7">
            <a:extLst>
              <a:ext uri="{FF2B5EF4-FFF2-40B4-BE49-F238E27FC236}">
                <a16:creationId xmlns:a16="http://schemas.microsoft.com/office/drawing/2014/main" id="{6161051A-1BF0-F84F-83FC-73B800FAF4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0895B2-71AE-0249-A553-9C2399D205C9}"/>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10182982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3FE8E-223C-7F4F-A71E-1DDF27730B6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8E94EE6-0B77-D246-A1D6-AF0DA346D2ED}"/>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4" name="Footer Placeholder 3">
            <a:extLst>
              <a:ext uri="{FF2B5EF4-FFF2-40B4-BE49-F238E27FC236}">
                <a16:creationId xmlns:a16="http://schemas.microsoft.com/office/drawing/2014/main" id="{66947AB9-5DF4-E24F-AEEB-C76A5DA8E9F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DA60E4-D62D-4643-A2AC-C3A25DD91853}"/>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0792060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1A2578-F805-784A-A24B-E20FE603CCB7}"/>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3" name="Footer Placeholder 2">
            <a:extLst>
              <a:ext uri="{FF2B5EF4-FFF2-40B4-BE49-F238E27FC236}">
                <a16:creationId xmlns:a16="http://schemas.microsoft.com/office/drawing/2014/main" id="{7FE1B3D2-056B-D54F-ABA5-2704A4E35D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DB923-6E3A-7541-AC46-B1769D8E540B}"/>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4059249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01BB8-56D8-D14E-8C20-D6338072935D}"/>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957297-15C9-7942-9AA5-67440E598E04}"/>
              </a:ext>
            </a:extLst>
          </p:cNvPr>
          <p:cNvSpPr>
            <a:spLocks noGrp="1"/>
          </p:cNvSpPr>
          <p:nvPr>
            <p:ph idx="1"/>
          </p:nvPr>
        </p:nvSpPr>
        <p:spPr>
          <a:xfrm>
            <a:off x="838200" y="1825625"/>
            <a:ext cx="10515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71D2240-2C0C-B645-AFF5-EF4F228756FA}"/>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5" name="Footer Placeholder 4">
            <a:extLst>
              <a:ext uri="{FF2B5EF4-FFF2-40B4-BE49-F238E27FC236}">
                <a16:creationId xmlns:a16="http://schemas.microsoft.com/office/drawing/2014/main" id="{D751410B-6E62-4D4E-81E2-AF68FF9A8A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4CAA75C-0EA3-B248-8376-338077042D5A}"/>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31150161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0259A-2275-D04F-9116-2582B3918BF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C25447E-84D5-D345-AE0E-EED526FB2F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A0FC014-9751-A74C-B3F0-3D303EBBC8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7ADAC17-E66F-8C42-8B8E-587D668831B2}"/>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6" name="Footer Placeholder 5">
            <a:extLst>
              <a:ext uri="{FF2B5EF4-FFF2-40B4-BE49-F238E27FC236}">
                <a16:creationId xmlns:a16="http://schemas.microsoft.com/office/drawing/2014/main" id="{49BE2128-B623-6343-A5E1-E4F315C6AD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2D4125-43E5-8546-AF6A-707AC24F2F86}"/>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2009622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6056C-3907-D449-B017-863359DD7BE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111742C1-CF9E-A741-BE50-1F025486F8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FD7E6F-50C2-EF49-A164-315C97B39A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052BF17-CC3C-6A4C-BE71-822D15F177BB}"/>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6" name="Footer Placeholder 5">
            <a:extLst>
              <a:ext uri="{FF2B5EF4-FFF2-40B4-BE49-F238E27FC236}">
                <a16:creationId xmlns:a16="http://schemas.microsoft.com/office/drawing/2014/main" id="{B1FFE5D4-018F-D941-95E9-EF73FF71DD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514258-FE8D-3140-AB74-BA5A7084B73B}"/>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32442782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CA785-B769-174F-950A-36508187D58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58CE1A-950C-E443-9127-22D1EFF3A46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DD2E5FB-CB2D-2A41-98C9-D7DF4DC57FE7}"/>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5" name="Footer Placeholder 4">
            <a:extLst>
              <a:ext uri="{FF2B5EF4-FFF2-40B4-BE49-F238E27FC236}">
                <a16:creationId xmlns:a16="http://schemas.microsoft.com/office/drawing/2014/main" id="{7CA98FE5-02FA-B444-9270-2ADD01AD20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FE0FB6-FDC2-384B-A417-87F0965B6325}"/>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39506452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5A4F20-3310-314A-9D0F-86208E0AE1C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27B5CFE-0FAC-5C40-A763-72C21CD204A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58B36B4-F347-4048-96E8-3E02FB13FA2B}"/>
              </a:ext>
            </a:extLst>
          </p:cNvPr>
          <p:cNvSpPr>
            <a:spLocks noGrp="1"/>
          </p:cNvSpPr>
          <p:nvPr>
            <p:ph type="dt" sz="half" idx="10"/>
          </p:nvPr>
        </p:nvSpPr>
        <p:spPr/>
        <p:txBody>
          <a:bodyPr/>
          <a:lstStyle/>
          <a:p>
            <a:fld id="{F28F1FC5-F598-7A4C-B399-DC9300E7C73B}" type="datetimeFigureOut">
              <a:rPr lang="en-US" smtClean="0"/>
              <a:pPr/>
              <a:t>6/28/2025</a:t>
            </a:fld>
            <a:endParaRPr lang="en-US"/>
          </a:p>
        </p:txBody>
      </p:sp>
      <p:sp>
        <p:nvSpPr>
          <p:cNvPr id="5" name="Footer Placeholder 4">
            <a:extLst>
              <a:ext uri="{FF2B5EF4-FFF2-40B4-BE49-F238E27FC236}">
                <a16:creationId xmlns:a16="http://schemas.microsoft.com/office/drawing/2014/main" id="{5742F745-5135-484E-B5EB-041CCCD97C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DD41A8-A5F2-7D48-8937-2542CAF2F89B}"/>
              </a:ext>
            </a:extLst>
          </p:cNvPr>
          <p:cNvSpPr>
            <a:spLocks noGrp="1"/>
          </p:cNvSpPr>
          <p:nvPr>
            <p:ph type="sldNum" sz="quarter" idx="12"/>
          </p:nvPr>
        </p:nvSpPr>
        <p:spPr/>
        <p:txBody>
          <a:bodyPr/>
          <a:lstStyle/>
          <a:p>
            <a:fld id="{03739861-C6EB-F847-9D6A-E41DFC95FF77}" type="slidenum">
              <a:rPr lang="en-US" smtClean="0"/>
              <a:pPr/>
              <a:t>‹#›</a:t>
            </a:fld>
            <a:endParaRPr lang="en-US"/>
          </a:p>
        </p:txBody>
      </p:sp>
    </p:spTree>
    <p:extLst>
      <p:ext uri="{BB962C8B-B14F-4D97-AF65-F5344CB8AC3E}">
        <p14:creationId xmlns:p14="http://schemas.microsoft.com/office/powerpoint/2010/main" val="23131498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0FCAC-0FDB-B246-BDDF-48C9220D150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B8512C3-A572-BE4F-8C02-76CA7779BF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15F5D1A-5EC2-1F4E-9237-77D9CE4236E9}"/>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5" name="Footer Placeholder 4">
            <a:extLst>
              <a:ext uri="{FF2B5EF4-FFF2-40B4-BE49-F238E27FC236}">
                <a16:creationId xmlns:a16="http://schemas.microsoft.com/office/drawing/2014/main" id="{B451E28B-7716-834E-AB1F-E843493937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3AE4BD-9BE8-FA40-A1C5-4FD060B9ED30}"/>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3492130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CB25F-B000-2F4C-BDBE-A22385B51D0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0E2EFAB-B7B5-0A47-A0CD-BE17940BF35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4F88B9C-7E21-9F48-AEF7-B459C09DF185}"/>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5" name="Footer Placeholder 4">
            <a:extLst>
              <a:ext uri="{FF2B5EF4-FFF2-40B4-BE49-F238E27FC236}">
                <a16:creationId xmlns:a16="http://schemas.microsoft.com/office/drawing/2014/main" id="{1E5E0DE1-87FB-2542-A74A-A92940040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DD35FA-3AFA-9140-952A-5D7B273B9494}"/>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38973183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34D0A-DA16-6444-8267-F16DE472C3F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CBC609A-7F4C-6D44-A713-1AD9B12D98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DC06D4C-432F-7448-AAAD-E8C1E5C9304B}"/>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5" name="Footer Placeholder 4">
            <a:extLst>
              <a:ext uri="{FF2B5EF4-FFF2-40B4-BE49-F238E27FC236}">
                <a16:creationId xmlns:a16="http://schemas.microsoft.com/office/drawing/2014/main" id="{A6CBE377-5F7A-9D41-9841-CDB3D8505B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50862-8B8E-F149-B928-BFF1E58EAA18}"/>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22264383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8EE62-BAB8-6C42-826E-EE9ADC71B7A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C5122AF-B2EC-5B4D-AF22-7817F56F11D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643923A-C931-3B45-B21C-33B32FB717F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F906786-67A0-1843-8748-11968B0463DA}"/>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6" name="Footer Placeholder 5">
            <a:extLst>
              <a:ext uri="{FF2B5EF4-FFF2-40B4-BE49-F238E27FC236}">
                <a16:creationId xmlns:a16="http://schemas.microsoft.com/office/drawing/2014/main" id="{9A5E2A0B-1F47-9047-AC00-FF84AB3798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16DE12-AEB0-3E46-BA72-9A8AAFF6383F}"/>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20889026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3AAA-FA4A-5941-90AD-8E6CD547BF1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BEDA550-4353-5941-8DB7-D7ADCC4E15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CB06DED-4330-8547-A8CB-2365B5D01DB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14B2F93-7407-EC44-9AAF-2C60E2A486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1610AFA-D122-EB4C-9329-F3EE84CE4CE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6FB4F07-35E1-DD48-B2B3-8CCD39A50824}"/>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8" name="Footer Placeholder 7">
            <a:extLst>
              <a:ext uri="{FF2B5EF4-FFF2-40B4-BE49-F238E27FC236}">
                <a16:creationId xmlns:a16="http://schemas.microsoft.com/office/drawing/2014/main" id="{A9A843ED-CB44-DF45-86AA-B0CDAD2E17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B071F0-E25C-9340-AECE-D355E988B608}"/>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32278081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FEFEC-CA29-E049-969D-E452095E0A8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28A5A1A-A0B9-564E-B7A3-A133EA859436}"/>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4" name="Footer Placeholder 3">
            <a:extLst>
              <a:ext uri="{FF2B5EF4-FFF2-40B4-BE49-F238E27FC236}">
                <a16:creationId xmlns:a16="http://schemas.microsoft.com/office/drawing/2014/main" id="{C67E51D5-D449-C540-A4C3-CA89C96CDE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FA8AE28-13DC-0148-A581-B72747E27003}"/>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3474260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80034-CA96-724E-9A53-73C0DE2088FE}"/>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BC0D64A-D640-E743-B7FB-D8BFACBFC935}"/>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6AD8B40-7F30-864C-A677-D02F05909483}"/>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5" name="Footer Placeholder 4">
            <a:extLst>
              <a:ext uri="{FF2B5EF4-FFF2-40B4-BE49-F238E27FC236}">
                <a16:creationId xmlns:a16="http://schemas.microsoft.com/office/drawing/2014/main" id="{0B7A09AB-1627-5E41-A0D6-1344D47DFC1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5B9BD7D-F7BE-7441-818E-CFF8E12BA22F}"/>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42441699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DE57EC-2B22-134B-891B-C7E5A5932DF7}"/>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3" name="Footer Placeholder 2">
            <a:extLst>
              <a:ext uri="{FF2B5EF4-FFF2-40B4-BE49-F238E27FC236}">
                <a16:creationId xmlns:a16="http://schemas.microsoft.com/office/drawing/2014/main" id="{A1823D5F-6F70-A048-8F5D-2E6E44ED75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A18FB51-01F6-6349-AB7D-6B3C8A0D0CC7}"/>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5943579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1BEED-8933-3744-A3A7-43BD3B99F35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41A7380-BD01-184B-9312-07D31A9991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B480A5B-02A3-CF4D-BFA0-2CB7004B05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16F9277-DC80-C44F-A279-65DFC08771E2}"/>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6" name="Footer Placeholder 5">
            <a:extLst>
              <a:ext uri="{FF2B5EF4-FFF2-40B4-BE49-F238E27FC236}">
                <a16:creationId xmlns:a16="http://schemas.microsoft.com/office/drawing/2014/main" id="{35455581-C505-8D48-94D3-4CDA6983D2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BC13B6-A613-F04A-B6B5-EE6B6722E282}"/>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9579810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C4CA5-3D43-6C40-964E-92E505DFDC7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09436DA6-31B8-A041-AD4A-F4E69B5570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34E0BA-91AF-154E-A8BD-BA277CB77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5E545B-5AB4-D949-98D5-C79463A46C4B}"/>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6" name="Footer Placeholder 5">
            <a:extLst>
              <a:ext uri="{FF2B5EF4-FFF2-40B4-BE49-F238E27FC236}">
                <a16:creationId xmlns:a16="http://schemas.microsoft.com/office/drawing/2014/main" id="{E4C2B304-3036-594B-AD8D-EEEC1151BE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775EE3-B066-6E46-A0AD-580652A0D5E4}"/>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17581855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AD214-17A5-A442-BCB4-AC522F7C5EC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1A99181-1CAD-474D-8612-68FC6D02F53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DD1178-B78A-504D-88B0-E275B65D6A2C}"/>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5" name="Footer Placeholder 4">
            <a:extLst>
              <a:ext uri="{FF2B5EF4-FFF2-40B4-BE49-F238E27FC236}">
                <a16:creationId xmlns:a16="http://schemas.microsoft.com/office/drawing/2014/main" id="{80156100-81E2-104F-BF9D-F04F413A13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D1C6F1-4EC6-F842-97A9-E7D628E4E71D}"/>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10022432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697602-AE24-E745-8FAE-ED7406E3C73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3F028C1-DBB0-404A-B690-A175DEE84EF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CBD7AB0-B357-3042-846F-2877F1B340E3}"/>
              </a:ext>
            </a:extLst>
          </p:cNvPr>
          <p:cNvSpPr>
            <a:spLocks noGrp="1"/>
          </p:cNvSpPr>
          <p:nvPr>
            <p:ph type="dt" sz="half" idx="10"/>
          </p:nvPr>
        </p:nvSpPr>
        <p:spPr/>
        <p:txBody>
          <a:bodyPr/>
          <a:lstStyle/>
          <a:p>
            <a:fld id="{F37C1EB5-A04C-644C-98B8-25D7DE96C95A}" type="datetimeFigureOut">
              <a:rPr lang="en-US" smtClean="0"/>
              <a:pPr/>
              <a:t>6/28/2025</a:t>
            </a:fld>
            <a:endParaRPr lang="en-US"/>
          </a:p>
        </p:txBody>
      </p:sp>
      <p:sp>
        <p:nvSpPr>
          <p:cNvPr id="5" name="Footer Placeholder 4">
            <a:extLst>
              <a:ext uri="{FF2B5EF4-FFF2-40B4-BE49-F238E27FC236}">
                <a16:creationId xmlns:a16="http://schemas.microsoft.com/office/drawing/2014/main" id="{EE0E608F-391C-B942-A29B-3C4871EF48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B59FC7-075E-B245-9039-2DC53001DBAB}"/>
              </a:ext>
            </a:extLst>
          </p:cNvPr>
          <p:cNvSpPr>
            <a:spLocks noGrp="1"/>
          </p:cNvSpPr>
          <p:nvPr>
            <p:ph type="sldNum" sz="quarter" idx="12"/>
          </p:nvPr>
        </p:nvSpPr>
        <p:spPr/>
        <p:txBody>
          <a:bodyPr/>
          <a:lstStyle/>
          <a:p>
            <a:fld id="{62195882-265F-7F40-A55B-8FB4D2925B57}" type="slidenum">
              <a:rPr lang="en-US" smtClean="0"/>
              <a:pPr/>
              <a:t>‹#›</a:t>
            </a:fld>
            <a:endParaRPr lang="en-US"/>
          </a:p>
        </p:txBody>
      </p:sp>
    </p:spTree>
    <p:extLst>
      <p:ext uri="{BB962C8B-B14F-4D97-AF65-F5344CB8AC3E}">
        <p14:creationId xmlns:p14="http://schemas.microsoft.com/office/powerpoint/2010/main" val="4217580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6DBF6-08DA-884C-BE21-EC2ECE8BCC66}"/>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DF1FA16-1E62-A547-8103-A0B5993AFBE4}"/>
              </a:ext>
            </a:extLst>
          </p:cNvPr>
          <p:cNvSpPr>
            <a:spLocks noGrp="1"/>
          </p:cNvSpPr>
          <p:nvPr>
            <p:ph sz="half" idx="1"/>
          </p:nvPr>
        </p:nvSpPr>
        <p:spPr>
          <a:xfrm>
            <a:off x="838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8B5B051-65E7-4241-964B-F49E93DE1FD3}"/>
              </a:ext>
            </a:extLst>
          </p:cNvPr>
          <p:cNvSpPr>
            <a:spLocks noGrp="1"/>
          </p:cNvSpPr>
          <p:nvPr>
            <p:ph sz="half" idx="2"/>
          </p:nvPr>
        </p:nvSpPr>
        <p:spPr>
          <a:xfrm>
            <a:off x="6172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6A124AC-9393-4A40-82EA-DEE5F7F6B480}"/>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6" name="Footer Placeholder 5">
            <a:extLst>
              <a:ext uri="{FF2B5EF4-FFF2-40B4-BE49-F238E27FC236}">
                <a16:creationId xmlns:a16="http://schemas.microsoft.com/office/drawing/2014/main" id="{B2434FF6-4A4E-E74F-A289-87E1830E665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9B3D241-0F6F-E94A-B4C2-9A632FCE350A}"/>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151707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4C47A-037E-CD41-BD32-FC6BD4ABFC72}"/>
              </a:ext>
            </a:extLst>
          </p:cNvPr>
          <p:cNvSpPr>
            <a:spLocks noGrp="1"/>
          </p:cNvSpPr>
          <p:nvPr>
            <p:ph type="title"/>
          </p:nvPr>
        </p:nvSpPr>
        <p:spPr>
          <a:xfrm>
            <a:off x="839788" y="365125"/>
            <a:ext cx="10515600" cy="1325563"/>
          </a:xfrm>
          <a:prstGeom prst="rect">
            <a:avLst/>
          </a:prstGeo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FCB52AB-A226-4545-84E7-C89AE36A2DBC}"/>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50F823D-694D-9A44-AA00-F4990E0612B6}"/>
              </a:ext>
            </a:extLst>
          </p:cNvPr>
          <p:cNvSpPr>
            <a:spLocks noGrp="1"/>
          </p:cNvSpPr>
          <p:nvPr>
            <p:ph sz="half" idx="2"/>
          </p:nvPr>
        </p:nvSpPr>
        <p:spPr>
          <a:xfrm>
            <a:off x="839788" y="2505075"/>
            <a:ext cx="5157787"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BB6199A-3E94-0540-95B3-F727ABF09D62}"/>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731D91D-FEAC-8D4F-8058-7B65963894CD}"/>
              </a:ext>
            </a:extLst>
          </p:cNvPr>
          <p:cNvSpPr>
            <a:spLocks noGrp="1"/>
          </p:cNvSpPr>
          <p:nvPr>
            <p:ph sz="quarter" idx="4"/>
          </p:nvPr>
        </p:nvSpPr>
        <p:spPr>
          <a:xfrm>
            <a:off x="6172200" y="2505075"/>
            <a:ext cx="5183188"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CC36E99-6463-4448-AEC2-850B10B778EF}"/>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8" name="Footer Placeholder 7">
            <a:extLst>
              <a:ext uri="{FF2B5EF4-FFF2-40B4-BE49-F238E27FC236}">
                <a16:creationId xmlns:a16="http://schemas.microsoft.com/office/drawing/2014/main" id="{18CCA854-8128-EE47-B39D-8E51D20CBB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FAD23CB4-D8F3-2F45-9A3E-44D6E7879D20}"/>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1900682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1458E-BD8E-CF4A-BE64-83A719E03D68}"/>
              </a:ext>
            </a:extLst>
          </p:cNvPr>
          <p:cNvSpPr>
            <a:spLocks noGrp="1"/>
          </p:cNvSpPr>
          <p:nvPr>
            <p:ph type="title"/>
          </p:nvPr>
        </p:nvSpPr>
        <p:spPr>
          <a:xfrm>
            <a:off x="838200" y="365125"/>
            <a:ext cx="10515600" cy="1325563"/>
          </a:xfrm>
          <a:prstGeom prst="rect">
            <a:avLst/>
          </a:prstGeom>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A1855B1-ED25-6C41-8CD4-4D25A95A2F40}"/>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4" name="Footer Placeholder 3">
            <a:extLst>
              <a:ext uri="{FF2B5EF4-FFF2-40B4-BE49-F238E27FC236}">
                <a16:creationId xmlns:a16="http://schemas.microsoft.com/office/drawing/2014/main" id="{5A24BEE6-E000-014C-B291-D99BB27C232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3416C73-7442-7547-81E7-3F8C5BB3DEE4}"/>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2539147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30366B-FE98-1244-BFB8-75192ED7BB16}"/>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3" name="Footer Placeholder 2">
            <a:extLst>
              <a:ext uri="{FF2B5EF4-FFF2-40B4-BE49-F238E27FC236}">
                <a16:creationId xmlns:a16="http://schemas.microsoft.com/office/drawing/2014/main" id="{E4DA20C6-C0FB-B34A-9828-496866916CB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24161B9F-A015-1E48-B502-BB9E6AD95680}"/>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2292996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60CD1-F9D5-2940-B762-FD6C2D2B0F4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3888445-AB16-6046-A8D2-BB7723F627BA}"/>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54BDDD0-7884-CD47-B224-AB5A5A92152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48D1609-E9C8-CA43-BA3A-5864C10B15FC}"/>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6" name="Footer Placeholder 5">
            <a:extLst>
              <a:ext uri="{FF2B5EF4-FFF2-40B4-BE49-F238E27FC236}">
                <a16:creationId xmlns:a16="http://schemas.microsoft.com/office/drawing/2014/main" id="{BCD97526-3011-8C40-B6B8-0A093E13F86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DA422EC-E9D6-694F-90AC-B922E8C93B76}"/>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2044820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6B26A-853F-4A45-B018-2FBAD78245F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8029893-E798-364A-BC6E-2E029FDC4EA3}"/>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583B51-CDA7-F84C-B4A4-F4D4928C16E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3911B2C-ABFF-E24F-8673-DC03CE01EA76}"/>
              </a:ext>
            </a:extLst>
          </p:cNvPr>
          <p:cNvSpPr>
            <a:spLocks noGrp="1"/>
          </p:cNvSpPr>
          <p:nvPr>
            <p:ph type="dt" sz="half" idx="10"/>
          </p:nvPr>
        </p:nvSpPr>
        <p:spPr>
          <a:xfrm>
            <a:off x="838200" y="6356350"/>
            <a:ext cx="2743200" cy="365125"/>
          </a:xfrm>
          <a:prstGeom prst="rect">
            <a:avLst/>
          </a:prstGeom>
        </p:spPr>
        <p:txBody>
          <a:bodyPr/>
          <a:lstStyle/>
          <a:p>
            <a:fld id="{DB589E4C-4BE3-5744-A701-A7E1EEA17393}" type="datetimeFigureOut">
              <a:rPr lang="en-US" smtClean="0"/>
              <a:pPr/>
              <a:t>6/28/2025</a:t>
            </a:fld>
            <a:endParaRPr lang="en-US"/>
          </a:p>
        </p:txBody>
      </p:sp>
      <p:sp>
        <p:nvSpPr>
          <p:cNvPr id="6" name="Footer Placeholder 5">
            <a:extLst>
              <a:ext uri="{FF2B5EF4-FFF2-40B4-BE49-F238E27FC236}">
                <a16:creationId xmlns:a16="http://schemas.microsoft.com/office/drawing/2014/main" id="{AB2EE999-D32B-1240-AC12-CED35AAF617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94670B0-4750-A747-8208-CE6A29AB88D1}"/>
              </a:ext>
            </a:extLst>
          </p:cNvPr>
          <p:cNvSpPr>
            <a:spLocks noGrp="1"/>
          </p:cNvSpPr>
          <p:nvPr>
            <p:ph type="sldNum" sz="quarter" idx="12"/>
          </p:nvPr>
        </p:nvSpPr>
        <p:spPr>
          <a:xfrm>
            <a:off x="8610600" y="6356350"/>
            <a:ext cx="2743200" cy="365125"/>
          </a:xfrm>
          <a:prstGeom prst="rect">
            <a:avLst/>
          </a:prstGeom>
        </p:spPr>
        <p:txBody>
          <a:bodyPr/>
          <a:lstStyle/>
          <a:p>
            <a:fld id="{45685B42-0E01-534A-B93B-36FE4F09B098}" type="slidenum">
              <a:rPr lang="en-US" smtClean="0"/>
              <a:pPr/>
              <a:t>‹#›</a:t>
            </a:fld>
            <a:endParaRPr lang="en-US"/>
          </a:p>
        </p:txBody>
      </p:sp>
    </p:spTree>
    <p:extLst>
      <p:ext uri="{BB962C8B-B14F-4D97-AF65-F5344CB8AC3E}">
        <p14:creationId xmlns:p14="http://schemas.microsoft.com/office/powerpoint/2010/main" val="959779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jp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6000" b="-6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1351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6B32D2-DA8A-A443-A226-D20B5EB12E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28DDBDE-3A24-B143-952A-ACB4EB1360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0A25FC7-90FB-CC4C-AD40-73D885D37E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F1FC5-F598-7A4C-B399-DC9300E7C73B}" type="datetimeFigureOut">
              <a:rPr lang="en-US" smtClean="0"/>
              <a:pPr/>
              <a:t>6/28/2025</a:t>
            </a:fld>
            <a:endParaRPr lang="en-US"/>
          </a:p>
        </p:txBody>
      </p:sp>
      <p:sp>
        <p:nvSpPr>
          <p:cNvPr id="5" name="Footer Placeholder 4">
            <a:extLst>
              <a:ext uri="{FF2B5EF4-FFF2-40B4-BE49-F238E27FC236}">
                <a16:creationId xmlns:a16="http://schemas.microsoft.com/office/drawing/2014/main" id="{AE4C89A6-8421-7844-A95A-79C47513F8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96BEF2-68F5-9D4D-811A-9FF8E0C12F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739861-C6EB-F847-9D6A-E41DFC95FF77}" type="slidenum">
              <a:rPr lang="en-US" smtClean="0"/>
              <a:pPr/>
              <a:t>‹#›</a:t>
            </a:fld>
            <a:endParaRPr lang="en-US"/>
          </a:p>
        </p:txBody>
      </p:sp>
    </p:spTree>
    <p:extLst>
      <p:ext uri="{BB962C8B-B14F-4D97-AF65-F5344CB8AC3E}">
        <p14:creationId xmlns:p14="http://schemas.microsoft.com/office/powerpoint/2010/main" val="390010356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48A118-2613-F147-9EFF-1B8AA3FC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E9C6EAE-E491-7A46-9C1F-CBDCD9DF8B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08E225C-705F-AF44-9056-77DE21662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C1EB5-A04C-644C-98B8-25D7DE96C95A}" type="datetimeFigureOut">
              <a:rPr lang="en-US" smtClean="0"/>
              <a:pPr/>
              <a:t>6/28/2025</a:t>
            </a:fld>
            <a:endParaRPr lang="en-US"/>
          </a:p>
        </p:txBody>
      </p:sp>
      <p:sp>
        <p:nvSpPr>
          <p:cNvPr id="5" name="Footer Placeholder 4">
            <a:extLst>
              <a:ext uri="{FF2B5EF4-FFF2-40B4-BE49-F238E27FC236}">
                <a16:creationId xmlns:a16="http://schemas.microsoft.com/office/drawing/2014/main" id="{44380254-2FC8-164A-B971-30472B172B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3C2F03-6AEE-6D44-8139-0CBE0F4C7C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95882-265F-7F40-A55B-8FB4D2925B57}" type="slidenum">
              <a:rPr lang="en-US" smtClean="0"/>
              <a:pPr/>
              <a:t>‹#›</a:t>
            </a:fld>
            <a:endParaRPr lang="en-US"/>
          </a:p>
        </p:txBody>
      </p:sp>
    </p:spTree>
    <p:extLst>
      <p:ext uri="{BB962C8B-B14F-4D97-AF65-F5344CB8AC3E}">
        <p14:creationId xmlns:p14="http://schemas.microsoft.com/office/powerpoint/2010/main" val="359123613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8970" y="2117694"/>
            <a:ext cx="10515600" cy="1325563"/>
          </a:xfrm>
        </p:spPr>
        <p:txBody>
          <a:bodyPr/>
          <a:lstStyle/>
          <a:p>
            <a:pPr algn="ctr"/>
            <a:r>
              <a:rPr lang="en-US" sz="7200" dirty="0">
                <a:latin typeface="+mn-lt"/>
              </a:rPr>
              <a:t>The Good Portion</a:t>
            </a:r>
            <a:endParaRPr lang="en-ZA" sz="7200" dirty="0">
              <a:latin typeface="+mn-lt"/>
            </a:endParaRPr>
          </a:p>
        </p:txBody>
      </p:sp>
      <p:sp>
        <p:nvSpPr>
          <p:cNvPr id="3" name="TextBox 2">
            <a:extLst>
              <a:ext uri="{FF2B5EF4-FFF2-40B4-BE49-F238E27FC236}">
                <a16:creationId xmlns:a16="http://schemas.microsoft.com/office/drawing/2014/main" id="{5309FB40-9C95-34F8-C391-F1981D101258}"/>
              </a:ext>
            </a:extLst>
          </p:cNvPr>
          <p:cNvSpPr txBox="1"/>
          <p:nvPr/>
        </p:nvSpPr>
        <p:spPr>
          <a:xfrm>
            <a:off x="4860003" y="3338835"/>
            <a:ext cx="4132656" cy="2188100"/>
          </a:xfrm>
          <a:prstGeom prst="rect">
            <a:avLst/>
          </a:prstGeom>
          <a:noFill/>
        </p:spPr>
        <p:txBody>
          <a:bodyPr wrap="square">
            <a:spAutoFit/>
          </a:bodyPr>
          <a:lstStyle/>
          <a:p>
            <a:pPr>
              <a:lnSpc>
                <a:spcPct val="115000"/>
              </a:lnSpc>
              <a:spcAft>
                <a:spcPts val="800"/>
              </a:spcAft>
            </a:pPr>
            <a:r>
              <a:rPr lang="en-ZA" sz="2800" dirty="0">
                <a:solidFill>
                  <a:srgbClr val="121212"/>
                </a:solidFill>
                <a:latin typeface="ArialMT"/>
              </a:rPr>
              <a:t>Luke 10:38-42</a:t>
            </a:r>
            <a:endParaRPr lang="en-ZA" sz="2800" i="0" dirty="0">
              <a:solidFill>
                <a:srgbClr val="121212"/>
              </a:solidFill>
              <a:effectLst/>
              <a:latin typeface="ArialMT"/>
            </a:endParaRPr>
          </a:p>
          <a:p>
            <a:pPr>
              <a:lnSpc>
                <a:spcPct val="115000"/>
              </a:lnSpc>
              <a:spcAft>
                <a:spcPts val="800"/>
              </a:spcAft>
            </a:pPr>
            <a:endParaRPr lang="en-ZA" sz="2800" kern="100" dirty="0">
              <a:effectLst/>
              <a:ea typeface="Aptos" panose="020B0004020202020204" pitchFamily="34" charset="0"/>
              <a:cs typeface="Times New Roman" panose="02020603050405020304" pitchFamily="18" charset="0"/>
            </a:endParaRPr>
          </a:p>
          <a:p>
            <a:pPr>
              <a:lnSpc>
                <a:spcPct val="115000"/>
              </a:lnSpc>
              <a:spcAft>
                <a:spcPts val="800"/>
              </a:spcAft>
            </a:pPr>
            <a:endParaRPr lang="en-ZA" sz="5400" kern="100" dirty="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86010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B18FE-0468-DFA4-CDE4-D9509B19AE87}"/>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18F15BC4-6EEE-7594-EB83-99C41B4012A8}"/>
              </a:ext>
            </a:extLst>
          </p:cNvPr>
          <p:cNvPicPr>
            <a:picLocks noChangeAspect="1"/>
          </p:cNvPicPr>
          <p:nvPr/>
        </p:nvPicPr>
        <p:blipFill>
          <a:blip r:embed="rId3"/>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4D822F47-B04E-302A-88FE-C4E81CDA5538}"/>
              </a:ext>
            </a:extLst>
          </p:cNvPr>
          <p:cNvSpPr txBox="1"/>
          <p:nvPr/>
        </p:nvSpPr>
        <p:spPr>
          <a:xfrm>
            <a:off x="341194" y="173746"/>
            <a:ext cx="5754806" cy="675249"/>
          </a:xfrm>
          <a:prstGeom prst="rect">
            <a:avLst/>
          </a:prstGeom>
          <a:noFill/>
        </p:spPr>
        <p:txBody>
          <a:bodyPr wrap="square" rtlCol="0">
            <a:spAutoFit/>
          </a:bodyPr>
          <a:lstStyle/>
          <a:p>
            <a:pPr>
              <a:lnSpc>
                <a:spcPct val="115000"/>
              </a:lnSpc>
              <a:spcAft>
                <a:spcPts val="800"/>
              </a:spcAft>
            </a:pPr>
            <a:r>
              <a:rPr lang="en-ZA" sz="3600" b="1" dirty="0">
                <a:solidFill>
                  <a:srgbClr val="121212"/>
                </a:solidFill>
                <a:latin typeface="ArialMT"/>
              </a:rPr>
              <a:t>Luke 10:38-42</a:t>
            </a:r>
          </a:p>
        </p:txBody>
      </p:sp>
      <p:sp>
        <p:nvSpPr>
          <p:cNvPr id="5" name="TextBox 4">
            <a:extLst>
              <a:ext uri="{FF2B5EF4-FFF2-40B4-BE49-F238E27FC236}">
                <a16:creationId xmlns:a16="http://schemas.microsoft.com/office/drawing/2014/main" id="{5546F0BF-AEEF-DF04-3953-B0B959CABB58}"/>
              </a:ext>
            </a:extLst>
          </p:cNvPr>
          <p:cNvSpPr txBox="1"/>
          <p:nvPr/>
        </p:nvSpPr>
        <p:spPr>
          <a:xfrm>
            <a:off x="352977" y="865091"/>
            <a:ext cx="11486045" cy="3456972"/>
          </a:xfrm>
          <a:prstGeom prst="rect">
            <a:avLst/>
          </a:prstGeom>
          <a:noFill/>
        </p:spPr>
        <p:txBody>
          <a:bodyPr wrap="square">
            <a:spAutoFit/>
          </a:bodyPr>
          <a:lstStyle/>
          <a:p>
            <a:pPr marL="457200" algn="just">
              <a:lnSpc>
                <a:spcPct val="115000"/>
              </a:lnSpc>
              <a:spcAft>
                <a:spcPts val="800"/>
              </a:spcAft>
            </a:pPr>
            <a:r>
              <a:rPr lang="en-US" sz="3200" dirty="0">
                <a:solidFill>
                  <a:schemeClr val="bg2">
                    <a:lumMod val="90000"/>
                  </a:schemeClr>
                </a:solidFill>
              </a:rPr>
              <a:t>38</a:t>
            </a:r>
            <a:r>
              <a:rPr lang="en-US" sz="3200" dirty="0"/>
              <a:t>Now as they went on their way, Jesus entered a village. And a woman named Martha welcomed him into her house. </a:t>
            </a:r>
            <a:r>
              <a:rPr lang="en-US" sz="3200" dirty="0">
                <a:solidFill>
                  <a:schemeClr val="bg2">
                    <a:lumMod val="90000"/>
                  </a:schemeClr>
                </a:solidFill>
              </a:rPr>
              <a:t>39</a:t>
            </a:r>
            <a:r>
              <a:rPr lang="en-US" sz="3200" dirty="0"/>
              <a:t>And she had a sister called Mary, who sat at the Lord’s feet and listened to his teaching. </a:t>
            </a:r>
            <a:r>
              <a:rPr lang="en-US" sz="3200" dirty="0">
                <a:solidFill>
                  <a:schemeClr val="bg2">
                    <a:lumMod val="90000"/>
                  </a:schemeClr>
                </a:solidFill>
              </a:rPr>
              <a:t>40</a:t>
            </a:r>
            <a:r>
              <a:rPr lang="en-US" sz="3200" dirty="0"/>
              <a:t>But Martha was distracted with much serving. And she went up to him and said, “Lord, do you not care that my sister has left me to serve alone? Tell her then to help me.” </a:t>
            </a:r>
            <a:endParaRPr lang="en-ZA" sz="4400" kern="100" dirty="0">
              <a:effectLst/>
              <a:latin typeface="Inter"/>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44314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6F74C-92BD-0067-FBA8-2CC6F0144E70}"/>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F74548CD-0BBC-5FE6-B4B6-2ACF9E1C450D}"/>
              </a:ext>
            </a:extLst>
          </p:cNvPr>
          <p:cNvPicPr>
            <a:picLocks noChangeAspect="1"/>
          </p:cNvPicPr>
          <p:nvPr/>
        </p:nvPicPr>
        <p:blipFill>
          <a:blip r:embed="rId3"/>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1BA5624B-ECBD-03C6-E350-E5297B01798A}"/>
              </a:ext>
            </a:extLst>
          </p:cNvPr>
          <p:cNvSpPr txBox="1"/>
          <p:nvPr/>
        </p:nvSpPr>
        <p:spPr>
          <a:xfrm>
            <a:off x="341194" y="173746"/>
            <a:ext cx="5754806" cy="675249"/>
          </a:xfrm>
          <a:prstGeom prst="rect">
            <a:avLst/>
          </a:prstGeom>
          <a:noFill/>
        </p:spPr>
        <p:txBody>
          <a:bodyPr wrap="square" rtlCol="0">
            <a:spAutoFit/>
          </a:bodyPr>
          <a:lstStyle/>
          <a:p>
            <a:pPr>
              <a:lnSpc>
                <a:spcPct val="115000"/>
              </a:lnSpc>
              <a:spcAft>
                <a:spcPts val="800"/>
              </a:spcAft>
            </a:pPr>
            <a:r>
              <a:rPr lang="en-ZA" sz="3600" b="1" dirty="0">
                <a:solidFill>
                  <a:srgbClr val="121212"/>
                </a:solidFill>
                <a:latin typeface="ArialMT"/>
              </a:rPr>
              <a:t>Luke 10:38-42</a:t>
            </a:r>
          </a:p>
        </p:txBody>
      </p:sp>
      <p:sp>
        <p:nvSpPr>
          <p:cNvPr id="5" name="TextBox 4">
            <a:extLst>
              <a:ext uri="{FF2B5EF4-FFF2-40B4-BE49-F238E27FC236}">
                <a16:creationId xmlns:a16="http://schemas.microsoft.com/office/drawing/2014/main" id="{9D03254C-32D9-71FC-749D-38210480A84E}"/>
              </a:ext>
            </a:extLst>
          </p:cNvPr>
          <p:cNvSpPr txBox="1"/>
          <p:nvPr/>
        </p:nvSpPr>
        <p:spPr>
          <a:xfrm>
            <a:off x="352977" y="865091"/>
            <a:ext cx="10949607" cy="2324354"/>
          </a:xfrm>
          <a:prstGeom prst="rect">
            <a:avLst/>
          </a:prstGeom>
          <a:noFill/>
        </p:spPr>
        <p:txBody>
          <a:bodyPr wrap="square">
            <a:spAutoFit/>
          </a:bodyPr>
          <a:lstStyle/>
          <a:p>
            <a:pPr marL="457200" algn="just">
              <a:lnSpc>
                <a:spcPct val="115000"/>
              </a:lnSpc>
              <a:spcAft>
                <a:spcPts val="800"/>
              </a:spcAft>
            </a:pPr>
            <a:r>
              <a:rPr lang="en-US" sz="3200" dirty="0">
                <a:solidFill>
                  <a:schemeClr val="bg2">
                    <a:lumMod val="90000"/>
                  </a:schemeClr>
                </a:solidFill>
              </a:rPr>
              <a:t>41</a:t>
            </a:r>
            <a:r>
              <a:rPr lang="en-US" sz="3200" dirty="0"/>
              <a:t>But the Lord answered her, “Martha, Martha, you are anxious and troubled about many things, </a:t>
            </a:r>
            <a:r>
              <a:rPr lang="en-US" sz="3200" dirty="0">
                <a:solidFill>
                  <a:schemeClr val="bg2">
                    <a:lumMod val="90000"/>
                  </a:schemeClr>
                </a:solidFill>
              </a:rPr>
              <a:t>42</a:t>
            </a:r>
            <a:r>
              <a:rPr lang="en-US" sz="3200" dirty="0"/>
              <a:t>but one thing is necessary. Mary has chosen the good portion, which will not be taken away from her.”</a:t>
            </a:r>
            <a:endParaRPr lang="en-ZA" sz="4400" kern="100" dirty="0">
              <a:effectLst/>
              <a:latin typeface="Inter"/>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45974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2AA79-1DE2-C9E3-DFC3-38F70A347975}"/>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DEA41308-712C-A4EE-33E9-8D6FF51CDD39}"/>
              </a:ext>
            </a:extLst>
          </p:cNvPr>
          <p:cNvPicPr>
            <a:picLocks noChangeAspect="1"/>
          </p:cNvPicPr>
          <p:nvPr/>
        </p:nvPicPr>
        <p:blipFill>
          <a:blip r:embed="rId3"/>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53E8A79F-A635-156C-9AFC-228D8A82EB1E}"/>
              </a:ext>
            </a:extLst>
          </p:cNvPr>
          <p:cNvSpPr txBox="1"/>
          <p:nvPr/>
        </p:nvSpPr>
        <p:spPr>
          <a:xfrm>
            <a:off x="341194" y="173746"/>
            <a:ext cx="5754806" cy="675249"/>
          </a:xfrm>
          <a:prstGeom prst="rect">
            <a:avLst/>
          </a:prstGeom>
          <a:noFill/>
        </p:spPr>
        <p:txBody>
          <a:bodyPr wrap="square" rtlCol="0">
            <a:spAutoFit/>
          </a:bodyPr>
          <a:lstStyle/>
          <a:p>
            <a:pPr>
              <a:lnSpc>
                <a:spcPct val="115000"/>
              </a:lnSpc>
              <a:spcAft>
                <a:spcPts val="800"/>
              </a:spcAft>
            </a:pPr>
            <a:r>
              <a:rPr lang="en-ZA" sz="3600" b="1" dirty="0">
                <a:solidFill>
                  <a:srgbClr val="121212"/>
                </a:solidFill>
                <a:latin typeface="ArialMT"/>
              </a:rPr>
              <a:t>Matthew 7:22-23</a:t>
            </a:r>
          </a:p>
        </p:txBody>
      </p:sp>
      <p:sp>
        <p:nvSpPr>
          <p:cNvPr id="5" name="TextBox 4">
            <a:extLst>
              <a:ext uri="{FF2B5EF4-FFF2-40B4-BE49-F238E27FC236}">
                <a16:creationId xmlns:a16="http://schemas.microsoft.com/office/drawing/2014/main" id="{3531ACE8-2350-4780-57FB-0086D3838048}"/>
              </a:ext>
            </a:extLst>
          </p:cNvPr>
          <p:cNvSpPr txBox="1"/>
          <p:nvPr/>
        </p:nvSpPr>
        <p:spPr>
          <a:xfrm>
            <a:off x="352977" y="865091"/>
            <a:ext cx="10949607" cy="2324354"/>
          </a:xfrm>
          <a:prstGeom prst="rect">
            <a:avLst/>
          </a:prstGeom>
          <a:noFill/>
        </p:spPr>
        <p:txBody>
          <a:bodyPr wrap="square">
            <a:spAutoFit/>
          </a:bodyPr>
          <a:lstStyle/>
          <a:p>
            <a:pPr marL="457200" algn="just">
              <a:lnSpc>
                <a:spcPct val="115000"/>
              </a:lnSpc>
              <a:spcAft>
                <a:spcPts val="800"/>
              </a:spcAft>
            </a:pPr>
            <a:r>
              <a:rPr lang="en-US" sz="3200" dirty="0"/>
              <a:t>‘Lord, Lord, did we not prophesy in your name, and cast out demons in your name, and do many mighty works in your name?’ And then will I declare to them, ‘I never knew you; depart from me, you workers of lawlessness.’</a:t>
            </a:r>
            <a:endParaRPr lang="en-ZA" sz="3200" kern="100" dirty="0">
              <a:effectLst/>
              <a:latin typeface="Inter"/>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52379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EC044-D34F-136A-467D-8EDBEA889676}"/>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6695742D-471B-DC54-4536-37BBE3AF4387}"/>
              </a:ext>
            </a:extLst>
          </p:cNvPr>
          <p:cNvPicPr>
            <a:picLocks noChangeAspect="1"/>
          </p:cNvPicPr>
          <p:nvPr/>
        </p:nvPicPr>
        <p:blipFill>
          <a:blip r:embed="rId3"/>
          <a:stretch>
            <a:fillRect/>
          </a:stretch>
        </p:blipFill>
        <p:spPr>
          <a:xfrm>
            <a:off x="0" y="5130140"/>
            <a:ext cx="1077371" cy="1727859"/>
          </a:xfrm>
          <a:prstGeom prst="rect">
            <a:avLst/>
          </a:prstGeom>
        </p:spPr>
      </p:pic>
      <p:sp>
        <p:nvSpPr>
          <p:cNvPr id="3" name="TextBox 2">
            <a:extLst>
              <a:ext uri="{FF2B5EF4-FFF2-40B4-BE49-F238E27FC236}">
                <a16:creationId xmlns:a16="http://schemas.microsoft.com/office/drawing/2014/main" id="{7840E757-209E-0D60-605E-31116BD78DAF}"/>
              </a:ext>
            </a:extLst>
          </p:cNvPr>
          <p:cNvSpPr txBox="1"/>
          <p:nvPr/>
        </p:nvSpPr>
        <p:spPr>
          <a:xfrm>
            <a:off x="341194" y="173746"/>
            <a:ext cx="5754806" cy="675249"/>
          </a:xfrm>
          <a:prstGeom prst="rect">
            <a:avLst/>
          </a:prstGeom>
          <a:noFill/>
        </p:spPr>
        <p:txBody>
          <a:bodyPr wrap="square" rtlCol="0">
            <a:spAutoFit/>
          </a:bodyPr>
          <a:lstStyle/>
          <a:p>
            <a:pPr>
              <a:lnSpc>
                <a:spcPct val="115000"/>
              </a:lnSpc>
              <a:spcAft>
                <a:spcPts val="800"/>
              </a:spcAft>
            </a:pPr>
            <a:r>
              <a:rPr lang="en-ZA" sz="3600" b="1" dirty="0">
                <a:solidFill>
                  <a:srgbClr val="121212"/>
                </a:solidFill>
                <a:latin typeface="ArialMT"/>
              </a:rPr>
              <a:t>Psalm 27:4</a:t>
            </a:r>
          </a:p>
        </p:txBody>
      </p:sp>
      <p:sp>
        <p:nvSpPr>
          <p:cNvPr id="5" name="TextBox 4">
            <a:extLst>
              <a:ext uri="{FF2B5EF4-FFF2-40B4-BE49-F238E27FC236}">
                <a16:creationId xmlns:a16="http://schemas.microsoft.com/office/drawing/2014/main" id="{72EA4094-A9C3-C360-8855-202E6FCB8C17}"/>
              </a:ext>
            </a:extLst>
          </p:cNvPr>
          <p:cNvSpPr txBox="1"/>
          <p:nvPr/>
        </p:nvSpPr>
        <p:spPr>
          <a:xfrm>
            <a:off x="884420" y="865091"/>
            <a:ext cx="10418164" cy="3046988"/>
          </a:xfrm>
          <a:prstGeom prst="rect">
            <a:avLst/>
          </a:prstGeom>
          <a:noFill/>
        </p:spPr>
        <p:txBody>
          <a:bodyPr wrap="square">
            <a:spAutoFit/>
          </a:bodyPr>
          <a:lstStyle/>
          <a:p>
            <a:r>
              <a:rPr lang="en-US" sz="3200" dirty="0"/>
              <a:t>One thing have I asked of the </a:t>
            </a:r>
            <a:r>
              <a:rPr lang="en-US" sz="3200" cap="small" dirty="0"/>
              <a:t>Lord</a:t>
            </a:r>
            <a:r>
              <a:rPr lang="en-US" sz="3200" dirty="0"/>
              <a:t>, that will I seek after:</a:t>
            </a:r>
          </a:p>
          <a:p>
            <a:r>
              <a:rPr lang="en-US" sz="3200" dirty="0"/>
              <a:t>that I may dwell in the house of the </a:t>
            </a:r>
            <a:r>
              <a:rPr lang="en-US" sz="3200" cap="small" dirty="0"/>
              <a:t>Lord </a:t>
            </a:r>
            <a:r>
              <a:rPr lang="en-US" sz="3200" dirty="0"/>
              <a:t>all the days of my life, to gaze upon the beauty of the </a:t>
            </a:r>
            <a:r>
              <a:rPr lang="en-US" sz="3200" cap="small" dirty="0"/>
              <a:t>Lord </a:t>
            </a:r>
            <a:r>
              <a:rPr lang="en-US" sz="3200" dirty="0"/>
              <a:t>and to inquire in his temple.</a:t>
            </a:r>
          </a:p>
          <a:p>
            <a:br>
              <a:rPr lang="en-US" sz="3200" dirty="0"/>
            </a:br>
            <a:endParaRPr lang="en-ZA" sz="3200" kern="100" dirty="0">
              <a:effectLst/>
              <a:latin typeface="Inter"/>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64958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D8F6D-C17C-4A38-15A3-8071CBD71533}"/>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73572AFE-2414-35B3-7B96-983C7D47F51F}"/>
              </a:ext>
            </a:extLst>
          </p:cNvPr>
          <p:cNvPicPr>
            <a:picLocks noChangeAspect="1"/>
          </p:cNvPicPr>
          <p:nvPr/>
        </p:nvPicPr>
        <p:blipFill>
          <a:blip r:embed="rId2"/>
          <a:stretch>
            <a:fillRect/>
          </a:stretch>
        </p:blipFill>
        <p:spPr>
          <a:xfrm>
            <a:off x="0" y="5130140"/>
            <a:ext cx="1077371" cy="1727859"/>
          </a:xfrm>
          <a:prstGeom prst="rect">
            <a:avLst/>
          </a:prstGeom>
        </p:spPr>
      </p:pic>
      <p:sp>
        <p:nvSpPr>
          <p:cNvPr id="5" name="TextBox 4">
            <a:extLst>
              <a:ext uri="{FF2B5EF4-FFF2-40B4-BE49-F238E27FC236}">
                <a16:creationId xmlns:a16="http://schemas.microsoft.com/office/drawing/2014/main" id="{983EB185-4B41-0577-10E6-68C1044C7ABF}"/>
              </a:ext>
            </a:extLst>
          </p:cNvPr>
          <p:cNvSpPr txBox="1"/>
          <p:nvPr/>
        </p:nvSpPr>
        <p:spPr>
          <a:xfrm>
            <a:off x="832663" y="245425"/>
            <a:ext cx="11486045" cy="1323439"/>
          </a:xfrm>
          <a:prstGeom prst="rect">
            <a:avLst/>
          </a:prstGeom>
          <a:noFill/>
        </p:spPr>
        <p:txBody>
          <a:bodyPr wrap="square">
            <a:spAutoFit/>
          </a:bodyPr>
          <a:lstStyle/>
          <a:p>
            <a:pPr algn="l"/>
            <a:r>
              <a:rPr lang="en-US" sz="4000" b="1" i="0" dirty="0">
                <a:effectLst/>
              </a:rPr>
              <a:t>Questions:</a:t>
            </a:r>
          </a:p>
          <a:p>
            <a:pPr algn="l"/>
            <a:r>
              <a:rPr lang="en-US" sz="4000" b="0" i="0" dirty="0">
                <a:effectLst/>
              </a:rPr>
              <a:t> </a:t>
            </a:r>
          </a:p>
        </p:txBody>
      </p:sp>
      <p:sp>
        <p:nvSpPr>
          <p:cNvPr id="3" name="TextBox 2">
            <a:extLst>
              <a:ext uri="{FF2B5EF4-FFF2-40B4-BE49-F238E27FC236}">
                <a16:creationId xmlns:a16="http://schemas.microsoft.com/office/drawing/2014/main" id="{999EB20F-DB34-E5CE-B04C-E67D5089D414}"/>
              </a:ext>
            </a:extLst>
          </p:cNvPr>
          <p:cNvSpPr txBox="1"/>
          <p:nvPr/>
        </p:nvSpPr>
        <p:spPr>
          <a:xfrm>
            <a:off x="832663" y="1187587"/>
            <a:ext cx="10739744" cy="1800045"/>
          </a:xfrm>
          <a:prstGeom prst="rect">
            <a:avLst/>
          </a:prstGeom>
          <a:noFill/>
        </p:spPr>
        <p:txBody>
          <a:bodyPr wrap="square">
            <a:spAutoFit/>
          </a:bodyPr>
          <a:lstStyle/>
          <a:p>
            <a:pPr marL="742950" lvl="0" indent="-742950">
              <a:buAutoNum type="arabicPeriod"/>
            </a:pPr>
            <a:r>
              <a:rPr lang="en-US" sz="3600" dirty="0"/>
              <a:t>What am I distracted with?</a:t>
            </a:r>
            <a:endParaRPr lang="en-ZA" sz="3600" dirty="0"/>
          </a:p>
          <a:p>
            <a:pPr lvl="0"/>
            <a:r>
              <a:rPr lang="en-US" sz="3600" dirty="0"/>
              <a:t>2.    Am I prioritizing sitting at Jesus’ feet? </a:t>
            </a:r>
            <a:endParaRPr lang="en-ZA" sz="3600" dirty="0"/>
          </a:p>
          <a:p>
            <a:pPr>
              <a:lnSpc>
                <a:spcPct val="115000"/>
              </a:lnSpc>
              <a:spcAft>
                <a:spcPts val="800"/>
              </a:spcAft>
            </a:pPr>
            <a:endParaRPr lang="en-ZA" sz="3600" kern="100" dirty="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C1614191-D6C1-96BF-DF22-33BD589D72FC}"/>
              </a:ext>
            </a:extLst>
          </p:cNvPr>
          <p:cNvSpPr txBox="1"/>
          <p:nvPr/>
        </p:nvSpPr>
        <p:spPr>
          <a:xfrm>
            <a:off x="850153" y="2961139"/>
            <a:ext cx="4621257" cy="1323439"/>
          </a:xfrm>
          <a:prstGeom prst="rect">
            <a:avLst/>
          </a:prstGeom>
          <a:noFill/>
        </p:spPr>
        <p:txBody>
          <a:bodyPr wrap="square">
            <a:spAutoFit/>
          </a:bodyPr>
          <a:lstStyle/>
          <a:p>
            <a:pPr algn="l"/>
            <a:r>
              <a:rPr lang="en-US" sz="4000" b="1" dirty="0"/>
              <a:t>Action point</a:t>
            </a:r>
            <a:r>
              <a:rPr lang="en-US" sz="4000" b="1" i="0" dirty="0">
                <a:effectLst/>
              </a:rPr>
              <a:t>:</a:t>
            </a:r>
          </a:p>
          <a:p>
            <a:pPr algn="l"/>
            <a:r>
              <a:rPr lang="en-US" sz="4000" b="0" i="0" dirty="0">
                <a:effectLst/>
              </a:rPr>
              <a:t> </a:t>
            </a:r>
          </a:p>
        </p:txBody>
      </p:sp>
      <p:sp>
        <p:nvSpPr>
          <p:cNvPr id="4" name="TextBox 3">
            <a:extLst>
              <a:ext uri="{FF2B5EF4-FFF2-40B4-BE49-F238E27FC236}">
                <a16:creationId xmlns:a16="http://schemas.microsoft.com/office/drawing/2014/main" id="{CECFEA64-7F1E-63B2-F333-73D7816052B1}"/>
              </a:ext>
            </a:extLst>
          </p:cNvPr>
          <p:cNvSpPr txBox="1"/>
          <p:nvPr/>
        </p:nvSpPr>
        <p:spPr>
          <a:xfrm>
            <a:off x="910113" y="3763974"/>
            <a:ext cx="10739744" cy="1329146"/>
          </a:xfrm>
          <a:prstGeom prst="rect">
            <a:avLst/>
          </a:prstGeom>
          <a:noFill/>
        </p:spPr>
        <p:txBody>
          <a:bodyPr wrap="square">
            <a:spAutoFit/>
          </a:bodyPr>
          <a:lstStyle/>
          <a:p>
            <a:pPr>
              <a:lnSpc>
                <a:spcPct val="115000"/>
              </a:lnSpc>
              <a:spcAft>
                <a:spcPts val="800"/>
              </a:spcAft>
            </a:pPr>
            <a:r>
              <a:rPr lang="en-US" sz="3600" kern="100" dirty="0">
                <a:latin typeface="Inter"/>
                <a:ea typeface="Aptos" panose="020B0004020202020204" pitchFamily="34" charset="0"/>
                <a:cs typeface="Times New Roman" panose="02020603050405020304" pitchFamily="18" charset="0"/>
              </a:rPr>
              <a:t>Take a moment everyday </a:t>
            </a:r>
            <a:r>
              <a:rPr lang="en-US" sz="3600" kern="100">
                <a:latin typeface="Inter"/>
                <a:ea typeface="Aptos" panose="020B0004020202020204" pitchFamily="34" charset="0"/>
                <a:cs typeface="Times New Roman" panose="02020603050405020304" pitchFamily="18" charset="0"/>
              </a:rPr>
              <a:t>of this </a:t>
            </a:r>
            <a:r>
              <a:rPr lang="en-US" sz="3600" kern="100" dirty="0">
                <a:latin typeface="Inter"/>
                <a:ea typeface="Aptos" panose="020B0004020202020204" pitchFamily="34" charset="0"/>
                <a:cs typeface="Times New Roman" panose="02020603050405020304" pitchFamily="18" charset="0"/>
              </a:rPr>
              <a:t>week just to sit at Jesus’ feet. </a:t>
            </a:r>
            <a:endParaRPr lang="en-ZA" sz="3600" kern="100" dirty="0">
              <a:latin typeface="Inter"/>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62558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70403649-5801-4472-b8e8-03f4b0112c9f">ZARR4ZAZY4HQ-1231363018-116780</_dlc_DocId>
    <_dlc_DocIdUrl xmlns="70403649-5801-4472-b8e8-03f4b0112c9f">
      <Url>https://shofaronline.sharepoint.com/_layouts/15/DocIdRedir.aspx?ID=ZARR4ZAZY4HQ-1231363018-116780</Url>
      <Description>ZARR4ZAZY4HQ-1231363018-116780</Description>
    </_dlc_DocIdUrl>
    <test xmlns="33e77a83-5a87-48ae-9212-a1963549f2ae" xsi:nil="true"/>
    <Open_x0020_Containing_x0020_Folder xmlns="33e77a83-5a87-48ae-9212-a1963549f2ae" xsi:nil="tru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8ACDB5EBD00ECC439F6EC9BAE9F9B0FC" ma:contentTypeVersion="12" ma:contentTypeDescription="Create a new document." ma:contentTypeScope="" ma:versionID="22bfeec63406cc9a150d4dd9f7fba794">
  <xsd:schema xmlns:xsd="http://www.w3.org/2001/XMLSchema" xmlns:xs="http://www.w3.org/2001/XMLSchema" xmlns:p="http://schemas.microsoft.com/office/2006/metadata/properties" xmlns:ns2="33e77a83-5a87-48ae-9212-a1963549f2ae" xmlns:ns3="70403649-5801-4472-b8e8-03f4b0112c9f" targetNamespace="http://schemas.microsoft.com/office/2006/metadata/properties" ma:root="true" ma:fieldsID="39771558ec09a21ccce6ae208b1b9dcf" ns2:_="" ns3:_="">
    <xsd:import namespace="33e77a83-5a87-48ae-9212-a1963549f2ae"/>
    <xsd:import namespace="70403649-5801-4472-b8e8-03f4b0112c9f"/>
    <xsd:element name="properties">
      <xsd:complexType>
        <xsd:sequence>
          <xsd:element name="documentManagement">
            <xsd:complexType>
              <xsd:all>
                <xsd:element ref="ns2:Open_x0020_Containing_x0020_Folder" minOccurs="0"/>
                <xsd:element ref="ns2:test" minOccurs="0"/>
                <xsd:element ref="ns3:_dlc_DocId" minOccurs="0"/>
                <xsd:element ref="ns3:_dlc_DocIdUrl" minOccurs="0"/>
                <xsd:element ref="ns3:_dlc_DocIdPersistId" minOccurs="0"/>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e77a83-5a87-48ae-9212-a1963549f2ae" elementFormDefault="qualified">
    <xsd:import namespace="http://schemas.microsoft.com/office/2006/documentManagement/types"/>
    <xsd:import namespace="http://schemas.microsoft.com/office/infopath/2007/PartnerControls"/>
    <xsd:element name="Open_x0020_Containing_x0020_Folder" ma:index="2" nillable="true" ma:displayName="Open Containing Folder" ma:internalName="Open_x0020_Containing_x0020_Folder">
      <xsd:simpleType>
        <xsd:restriction base="dms:Text">
          <xsd:maxLength value="255"/>
        </xsd:restriction>
      </xsd:simpleType>
    </xsd:element>
    <xsd:element name="test" ma:index="3" nillable="true" ma:displayName="test" ma:list="{1bf02f54-a109-4302-8d8b-6c6f5a237fb4}" ma:internalName="test" ma:showField="_CopySource">
      <xsd:simpleType>
        <xsd:restriction base="dms:Lookup"/>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403649-5801-4472-b8e8-03f4b0112c9f" elementFormDefault="qualified">
    <xsd:import namespace="http://schemas.microsoft.com/office/2006/documentManagement/types"/>
    <xsd:import namespace="http://schemas.microsoft.com/office/infopath/2007/PartnerControls"/>
    <xsd:element name="_dlc_DocId" ma:index="6" nillable="true" ma:displayName="Document ID Value" ma:description="The value of the document ID assigned to this item." ma:internalName="_dlc_DocId" ma:readOnly="true">
      <xsd:simpleType>
        <xsd:restriction base="dms:Text"/>
      </xsd:simpleType>
    </xsd:element>
    <xsd:element name="_dlc_DocIdUrl" ma:index="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8"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B3C8DE-73B9-4495-ACA2-6371881E9DB4}">
  <ds:schemaRefs>
    <ds:schemaRef ds:uri="http://schemas.microsoft.com/sharepoint/events"/>
  </ds:schemaRefs>
</ds:datastoreItem>
</file>

<file path=customXml/itemProps2.xml><?xml version="1.0" encoding="utf-8"?>
<ds:datastoreItem xmlns:ds="http://schemas.openxmlformats.org/officeDocument/2006/customXml" ds:itemID="{1367B4DF-D942-4ABA-80F3-D2D26045608C}">
  <ds:schemaRefs>
    <ds:schemaRef ds:uri="http://schemas.microsoft.com/sharepoint/v3/contenttype/forms"/>
  </ds:schemaRefs>
</ds:datastoreItem>
</file>

<file path=customXml/itemProps3.xml><?xml version="1.0" encoding="utf-8"?>
<ds:datastoreItem xmlns:ds="http://schemas.openxmlformats.org/officeDocument/2006/customXml" ds:itemID="{2E48E014-8042-49BE-BEF1-AA61A15A356B}">
  <ds:schemaRefs>
    <ds:schemaRef ds:uri="http://schemas.microsoft.com/office/2006/metadata/properties"/>
    <ds:schemaRef ds:uri="http://purl.org/dc/dcmitype/"/>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www.w3.org/XML/1998/namespace"/>
    <ds:schemaRef ds:uri="70403649-5801-4472-b8e8-03f4b0112c9f"/>
    <ds:schemaRef ds:uri="33e77a83-5a87-48ae-9212-a1963549f2ae"/>
    <ds:schemaRef ds:uri="http://purl.org/dc/terms/"/>
  </ds:schemaRefs>
</ds:datastoreItem>
</file>

<file path=customXml/itemProps4.xml><?xml version="1.0" encoding="utf-8"?>
<ds:datastoreItem xmlns:ds="http://schemas.openxmlformats.org/officeDocument/2006/customXml" ds:itemID="{57807AA8-29BD-483B-A81B-5292F6A235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e77a83-5a87-48ae-9212-a1963549f2ae"/>
    <ds:schemaRef ds:uri="70403649-5801-4472-b8e8-03f4b0112c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3991</TotalTime>
  <Words>285</Words>
  <Application>Microsoft Office PowerPoint</Application>
  <PresentationFormat>Widescreen</PresentationFormat>
  <Paragraphs>24</Paragraphs>
  <Slides>6</Slides>
  <Notes>5</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6</vt:i4>
      </vt:variant>
    </vt:vector>
  </HeadingPairs>
  <TitlesOfParts>
    <vt:vector size="15" baseType="lpstr">
      <vt:lpstr>Aptos</vt:lpstr>
      <vt:lpstr>Arial</vt:lpstr>
      <vt:lpstr>ArialMT</vt:lpstr>
      <vt:lpstr>Calibri</vt:lpstr>
      <vt:lpstr>Calibri Light</vt:lpstr>
      <vt:lpstr>Inter</vt:lpstr>
      <vt:lpstr>Office Theme</vt:lpstr>
      <vt:lpstr>1_Custom Design</vt:lpstr>
      <vt:lpstr>Custom Design</vt:lpstr>
      <vt:lpstr>The Good Portion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Rochelle Human</dc:creator>
  <cp:lastModifiedBy>Hestrie Cloete</cp:lastModifiedBy>
  <cp:revision>89</cp:revision>
  <dcterms:created xsi:type="dcterms:W3CDTF">2019-10-29T07:41:15Z</dcterms:created>
  <dcterms:modified xsi:type="dcterms:W3CDTF">2025-06-28T18:48:16Z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0x0101008ACDB5EBD00ECC439F6EC9BAE9F9B0FC</vt:lpwstr>
  </property>
  <property fmtid="{D5CDD505-2E9C-101B-9397-08002B2CF9AE}" pid="3" name="_dlc_DocIdItemGuid">
    <vt:lpwstr>56f8f54f-ca30-4e10-b408-1dd3ab9d8285</vt:lpwstr>
  </property>
</Properties>
</file>