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2:1-2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 Toegewyde Ouer Mans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Pasop vir diegene wat afleiding bring.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Laat die ouderlinge die afleidings hanteer.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Laat ons mekaar aanmoedig om te fokus op ons toewyding aan Jesus.</a:t>
            </a:r>
          </a:p>
        </p:txBody>
      </p:sp>
      <p:sp>
        <p:nvSpPr>
          <p:cNvPr id="4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Van Afleiding tot Toewyding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323123" y="2233023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rPr b="1" u="sng"/>
              <a:t>MAAR</a:t>
            </a:r>
            <a:r>
              <a:t> spreek jy wat by die gesonde leer pas. </a:t>
            </a:r>
            <a:r>
              <a:rPr baseline="31999"/>
              <a:t>2</a:t>
            </a:r>
            <a:r>
              <a:t>Die ou manne moet nugter wees, waardig, ingetoë, gesond in die geloof, in die liefde, in die lydsaamheid.</a:t>
            </a:r>
          </a:p>
        </p:txBody>
      </p:sp>
      <p:sp>
        <p:nvSpPr>
          <p:cNvPr id="46" name="Titus 2:1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itus 2:1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(ESV)</a:t>
            </a:r>
          </a:p>
        </p:txBody>
      </p:sp>
      <p:sp>
        <p:nvSpPr>
          <p:cNvPr id="50" name="TextBox 2"/>
          <p:cNvSpPr txBox="1"/>
          <p:nvPr/>
        </p:nvSpPr>
        <p:spPr>
          <a:xfrm>
            <a:off x="323123" y="2233023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t>MAAR spreek jy wat by die gesonde leer pas. </a:t>
            </a:r>
            <a:r>
              <a:rPr baseline="31999"/>
              <a:t>2</a:t>
            </a:r>
            <a:r>
              <a:rPr b="1" u="sng"/>
              <a:t>Die ou manne moet</a:t>
            </a:r>
            <a:r>
              <a:t> nugter </a:t>
            </a:r>
            <a:r>
              <a:rPr b="1" u="sng"/>
              <a:t>wees</a:t>
            </a:r>
            <a:r>
              <a:t>, waardig, ingetoë, gesond in die geloof, in die liefde, in die lydsaamheid.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itus 2:1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(ESV)</a:t>
            </a:r>
          </a:p>
        </p:txBody>
      </p:sp>
      <p:sp>
        <p:nvSpPr>
          <p:cNvPr id="54" name="TextBox 2"/>
          <p:cNvSpPr txBox="1"/>
          <p:nvPr/>
        </p:nvSpPr>
        <p:spPr>
          <a:xfrm>
            <a:off x="323123" y="2233023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t>MAAR spreek jy wat by die gesonde leer pas. </a:t>
            </a:r>
            <a:r>
              <a:rPr baseline="31999"/>
              <a:t>2</a:t>
            </a:r>
            <a:r>
              <a:t>Die ou manne moet </a:t>
            </a:r>
            <a:r>
              <a:rPr b="1" u="sng"/>
              <a:t>nugter</a:t>
            </a:r>
            <a:r>
              <a:t> wees, </a:t>
            </a:r>
            <a:r>
              <a:rPr b="1" u="sng"/>
              <a:t>waardig</a:t>
            </a:r>
            <a:r>
              <a:t>, </a:t>
            </a:r>
            <a:r>
              <a:rPr b="1" u="sng"/>
              <a:t>ingetoë</a:t>
            </a:r>
            <a:r>
              <a:t>, </a:t>
            </a:r>
            <a:r>
              <a:rPr b="1" u="sng"/>
              <a:t>gesond in die geloof</a:t>
            </a:r>
            <a:r>
              <a:t>, </a:t>
            </a:r>
            <a:r>
              <a:rPr b="1" u="sng"/>
              <a:t>in die liefde</a:t>
            </a:r>
            <a:r>
              <a:t>, </a:t>
            </a:r>
            <a:r>
              <a:rPr b="1" u="sng"/>
              <a:t>in die lydsaamheid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323123" y="1780978"/>
            <a:ext cx="10957492" cy="21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13</a:t>
            </a:r>
            <a:r>
              <a:t>Waak, staan in die geloof, wees manlik, wees sterk. </a:t>
            </a:r>
            <a:r>
              <a:rPr baseline="31999"/>
              <a:t>14</a:t>
            </a:r>
            <a:r>
              <a:t>Laat alles by julle in liefde geskied.</a:t>
            </a:r>
          </a:p>
        </p:txBody>
      </p:sp>
      <p:sp>
        <p:nvSpPr>
          <p:cNvPr id="58" name="1 kor 16:13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kor 16:13-14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'n Hart wat aan Jesus toegewy is, loop oor in sorg en verantwoordelikheid vir ander.</a:t>
            </a:r>
          </a:p>
        </p:txBody>
      </p:sp>
      <p:sp>
        <p:nvSpPr>
          <p:cNvPr id="6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Toegewyde Ouer Mans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9"/>
          <p:cNvSpPr txBox="1"/>
          <p:nvPr/>
        </p:nvSpPr>
        <p:spPr>
          <a:xfrm>
            <a:off x="568625" y="1765561"/>
            <a:ext cx="11011207" cy="237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Is jy bereid om verantwoordelikheid te neem vir diegene rondom jou en diegene wat na jou kom?</a:t>
            </a:r>
          </a:p>
        </p:txBody>
      </p:sp>
      <p:sp>
        <p:nvSpPr>
          <p:cNvPr id="6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Toegewyde Ouer Mans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