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2:1-2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Devoted Older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Beware of those who bring distraction.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Let the elders deal with the distractions.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Let us encourage one another to focus on our devotion to Jesus.</a:t>
            </a:r>
          </a:p>
        </p:txBody>
      </p:sp>
      <p:sp>
        <p:nvSpPr>
          <p:cNvPr id="4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From Distraction to Devotion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323123" y="1780978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rPr b="1" u="sng"/>
              <a:t>But</a:t>
            </a:r>
            <a:r>
              <a:t> as for you, </a:t>
            </a:r>
            <a:r>
              <a:rPr b="1" u="sng"/>
              <a:t>teach what accords with sound doctrine</a:t>
            </a:r>
            <a:r>
              <a:t>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</a:t>
            </a:r>
          </a:p>
        </p:txBody>
      </p:sp>
      <p:sp>
        <p:nvSpPr>
          <p:cNvPr id="46" name="Titus 2:1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323123" y="1780978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rPr b="1" u="sng"/>
              <a:t>Older men are to be</a:t>
            </a:r>
            <a:r>
              <a:t> sober-minded, dignified, self-controlled, sound in faith, in love, and in steadfastness.</a:t>
            </a:r>
          </a:p>
        </p:txBody>
      </p:sp>
      <p:sp>
        <p:nvSpPr>
          <p:cNvPr id="50" name="Titus 2:1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323123" y="1780978"/>
            <a:ext cx="1095749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t>Older men are to be </a:t>
            </a:r>
            <a:r>
              <a:rPr b="1" u="sng"/>
              <a:t>sober-minded</a:t>
            </a:r>
            <a:r>
              <a:t>, </a:t>
            </a:r>
            <a:r>
              <a:rPr b="1" u="sng"/>
              <a:t>dignified</a:t>
            </a:r>
            <a:r>
              <a:t>, </a:t>
            </a:r>
            <a:r>
              <a:rPr b="1" u="sng"/>
              <a:t>self-controlled</a:t>
            </a:r>
            <a:r>
              <a:t>, </a:t>
            </a:r>
            <a:r>
              <a:rPr b="1" u="sng"/>
              <a:t>sound in faith</a:t>
            </a:r>
            <a:r>
              <a:t>, </a:t>
            </a:r>
            <a:r>
              <a:rPr b="1" u="sng"/>
              <a:t>in love</a:t>
            </a:r>
            <a:r>
              <a:t>, </a:t>
            </a:r>
            <a:r>
              <a:rPr b="1" u="sng"/>
              <a:t>and in steadfastness</a:t>
            </a:r>
            <a:r>
              <a:t>.</a:t>
            </a:r>
          </a:p>
        </p:txBody>
      </p:sp>
      <p:sp>
        <p:nvSpPr>
          <p:cNvPr id="54" name="Titus 2:1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323123" y="1780978"/>
            <a:ext cx="10957492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13 </a:t>
            </a:r>
            <a:r>
              <a:t>Be watchful, stand firm in the faith, act like men, be strong. </a:t>
            </a:r>
            <a:r>
              <a:rPr b="1" baseline="31999"/>
              <a:t>14 </a:t>
            </a:r>
            <a:r>
              <a:t>Let all that you do be done in love.</a:t>
            </a:r>
          </a:p>
        </p:txBody>
      </p:sp>
      <p:sp>
        <p:nvSpPr>
          <p:cNvPr id="58" name="1 Cor 16:13-14 (ESV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Cor 16:13-14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A heart devoted to Jesus overflows in care and responsibility for others.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Devoted Older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568625" y="1765561"/>
            <a:ext cx="11011207" cy="237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Are you willing to take responsibility for those around you and those who are coming after you?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Devoted Older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