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1-2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 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TextBox 2"/>
          <p:cNvSpPr txBox="1"/>
          <p:nvPr/>
        </p:nvSpPr>
        <p:spPr>
          <a:xfrm>
            <a:off x="401751" y="1223373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sodat hulle die leer van God, ons Verlosser, in alles kan versier.</a:t>
            </a:r>
            <a:r>
              <a:rPr baseline="31999"/>
              <a:t>11</a:t>
            </a:r>
            <a:r>
              <a:rPr b="1" u="sng"/>
              <a:t>WANT</a:t>
            </a:r>
            <a:r>
              <a:t> die reddende genade van God het aan alle mense verskyn </a:t>
            </a:r>
            <a:r>
              <a:rPr baseline="31999"/>
              <a:t>12 </a:t>
            </a:r>
            <a:r>
              <a:t>en leer ons om die goddeloosheid en wêreldse begeerlikhede te verloën, ingetoë en regverdig en vroom in die teenwoordige wêreld te lewe,</a:t>
            </a:r>
          </a:p>
        </p:txBody>
      </p:sp>
      <p:sp>
        <p:nvSpPr>
          <p:cNvPr id="77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2"/>
          <p:cNvSpPr txBox="1"/>
          <p:nvPr/>
        </p:nvSpPr>
        <p:spPr>
          <a:xfrm>
            <a:off x="401751" y="1223373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13</a:t>
            </a:r>
            <a:r>
              <a:t>terwyl ons die salige hoop en die verskyning van die heerlikheid verwag van die grote God en ons Verlosser, Jesus Christus,</a:t>
            </a:r>
            <a:r>
              <a:rPr baseline="31999"/>
              <a:t>14 </a:t>
            </a:r>
            <a:r>
              <a:t>wat Homself vir ons gegee het om ons te verlos van alle ongeregtigheid en vir Homself ’n volk as sy eiendom te reinig, ywerig in goeie werke.</a:t>
            </a:r>
          </a:p>
        </p:txBody>
      </p:sp>
      <p:sp>
        <p:nvSpPr>
          <p:cNvPr id="81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Pasop vir diegene wat afleiding bring.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Laat die ouderlinge die afleidings hanteer.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Laat ons mekaar aanmoedig om te fokus op ons toewyding aan Jesus.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TextBox 9"/>
          <p:cNvSpPr txBox="1"/>
          <p:nvPr/>
        </p:nvSpPr>
        <p:spPr>
          <a:xfrm>
            <a:off x="568625" y="1765561"/>
            <a:ext cx="11011207" cy="322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Is daar 'n afleiding waarvan jy moet wegbeweeg? </a:t>
            </a:r>
          </a:p>
          <a:p>
            <a:pPr marL="785394" indent="-785394">
              <a:lnSpc>
                <a:spcPct val="14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Hoe gaan dit met jou toewyding aan Jesus?</a:t>
            </a:r>
          </a:p>
        </p:txBody>
      </p:sp>
      <p:sp>
        <p:nvSpPr>
          <p:cNvPr id="9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370859" y="1009850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16</a:t>
            </a:r>
            <a:r>
              <a:t>Hulle bely dat hulle God ken, maar hulle verloën Hom deur die werke, omdat hulle gruwelik en ongehoorsaam is en ongeskik vir elke goeie werk.</a:t>
            </a:r>
          </a:p>
        </p:txBody>
      </p:sp>
      <p:sp>
        <p:nvSpPr>
          <p:cNvPr id="41" name="Titus 1:16 (AFR53)"/>
          <p:cNvSpPr txBox="1"/>
          <p:nvPr/>
        </p:nvSpPr>
        <p:spPr>
          <a:xfrm>
            <a:off x="341235" y="138689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1:16 (AFR53)</a:t>
            </a:r>
          </a:p>
        </p:txBody>
      </p:sp>
      <p:sp>
        <p:nvSpPr>
          <p:cNvPr id="42" name="Titus 2:1 (AFR53)"/>
          <p:cNvSpPr txBox="1"/>
          <p:nvPr/>
        </p:nvSpPr>
        <p:spPr>
          <a:xfrm>
            <a:off x="341235" y="395823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 (AFR53)</a:t>
            </a:r>
          </a:p>
        </p:txBody>
      </p:sp>
      <p:sp>
        <p:nvSpPr>
          <p:cNvPr id="43" name="TextBox 2"/>
          <p:cNvSpPr txBox="1"/>
          <p:nvPr/>
        </p:nvSpPr>
        <p:spPr>
          <a:xfrm>
            <a:off x="370859" y="4887315"/>
            <a:ext cx="10957492" cy="143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 </a:t>
            </a:r>
            <a:r>
              <a:t>MAAR spreek jy wat by die gesonde leer pas.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Pasop vir diegene wat afleidings bring. </a:t>
            </a:r>
          </a:p>
        </p:txBody>
      </p:sp>
      <p:sp>
        <p:nvSpPr>
          <p:cNvPr id="4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TextBox 2"/>
          <p:cNvSpPr txBox="1"/>
          <p:nvPr/>
        </p:nvSpPr>
        <p:spPr>
          <a:xfrm>
            <a:off x="370859" y="1233817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aseline="31999"/>
              <a:t>10</a:t>
            </a:r>
            <a:r>
              <a:t>Want daar is baie wat tugteloos is, wat onsin praat en verleiers is, veral die wat uit die besnydenis is; </a:t>
            </a:r>
            <a:r>
              <a:rPr baseline="31999"/>
              <a:t>11 </a:t>
            </a:r>
            <a:r>
              <a:rPr b="1" u="sng"/>
              <a:t>hulle mond moet gestop word</a:t>
            </a:r>
            <a:r>
              <a:t>. Hulle keer hele huise onderstebo deur te leer wat nie betaam nie, ter wille van vuil wins.</a:t>
            </a:r>
          </a:p>
        </p:txBody>
      </p:sp>
      <p:sp>
        <p:nvSpPr>
          <p:cNvPr id="52" name="Titus 1:16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1:16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Pasop vir diegene wat afleiding bring.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Laat die ouderlinge die afleidings hanteer.</a:t>
            </a:r>
          </a:p>
        </p:txBody>
      </p:sp>
      <p:sp>
        <p:nvSpPr>
          <p:cNvPr id="5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Van Afleiding tot Toewyding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401751" y="1751256"/>
            <a:ext cx="1095749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 </a:t>
            </a:r>
            <a:r>
              <a:rPr b="1" u="sng"/>
              <a:t>MAAR</a:t>
            </a:r>
            <a:r>
              <a:t> spreek jy wat by die gesonde leer pas. </a:t>
            </a:r>
            <a:r>
              <a:rPr baseline="31999"/>
              <a:t>2 </a:t>
            </a:r>
            <a:r>
              <a:t>Die ou manne moet nugter wees, waardig, ingetoë, gesond in die geloof, in die liefde, in die lydsaamheid.</a:t>
            </a:r>
          </a:p>
        </p:txBody>
      </p:sp>
      <p:sp>
        <p:nvSpPr>
          <p:cNvPr id="61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432643" y="1363980"/>
            <a:ext cx="10957491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Die ou vroue moet ook in hulle gedrag wees soos dit die heiliges betaam, geen kwaadspreeksters of aan baie wyn verslaaf nie, </a:t>
            </a:r>
            <a:r>
              <a:rPr b="1" u="sng"/>
              <a:t>maar</a:t>
            </a:r>
            <a:r>
              <a:t> leraresse van wat goed is,</a:t>
            </a:r>
            <a:r>
              <a:rPr baseline="31999"/>
              <a:t>4</a:t>
            </a:r>
            <a:r>
              <a:t>sodat hulle die jong vroue kan leer om versigtig te wees, hulle mans en kinders lief te hê,</a:t>
            </a:r>
          </a:p>
        </p:txBody>
      </p:sp>
      <p:sp>
        <p:nvSpPr>
          <p:cNvPr id="65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2"/>
          <p:cNvSpPr txBox="1"/>
          <p:nvPr/>
        </p:nvSpPr>
        <p:spPr>
          <a:xfrm>
            <a:off x="463535" y="1442337"/>
            <a:ext cx="10957491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5</a:t>
            </a:r>
            <a:r>
              <a:t>ingetoë te wees, kuis, huislik, goed, aan hul eie mans onderdanig, sodat die woord van God nie belaster word nie. </a:t>
            </a:r>
            <a:r>
              <a:rPr baseline="31999"/>
              <a:t>6 </a:t>
            </a:r>
            <a:r>
              <a:t>Vermaan die jong manne net so om ingetoë te wees.</a:t>
            </a:r>
            <a:r>
              <a:rPr baseline="31999"/>
              <a:t>7</a:t>
            </a:r>
            <a:r>
              <a:t>Betoon jou in alles ’n voorbeeld van goeie werke, met onvervalstheid in die leer, waardigheid, opregtheid.</a:t>
            </a:r>
          </a:p>
        </p:txBody>
      </p:sp>
      <p:sp>
        <p:nvSpPr>
          <p:cNvPr id="69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TextBox 2"/>
          <p:cNvSpPr txBox="1"/>
          <p:nvPr/>
        </p:nvSpPr>
        <p:spPr>
          <a:xfrm>
            <a:off x="370859" y="1267823"/>
            <a:ext cx="10957492" cy="471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8</a:t>
            </a:r>
            <a:r>
              <a:t>Laat die woord gesond en onweerspreeklik wees, sodat die teëstanders beskaam kan word en niks slegs kan hê om van julle te sê nie.</a:t>
            </a:r>
            <a:r>
              <a:rPr baseline="31999"/>
              <a:t>9</a:t>
            </a:r>
            <a:r>
              <a:t>Die diensknegte moet onderdanig wees aan hul eie here, hulle in alles behaag en nie teëpraat nie;</a:t>
            </a:r>
            <a:r>
              <a:rPr baseline="31999"/>
              <a:t>10</a:t>
            </a:r>
            <a:r>
              <a:t>hulle moet niks ontvreemd nie, maar alle goeie trou betoon,</a:t>
            </a:r>
          </a:p>
        </p:txBody>
      </p:sp>
      <p:sp>
        <p:nvSpPr>
          <p:cNvPr id="73" name="Titus 2:1-14 (AFR53)"/>
          <p:cNvSpPr txBox="1"/>
          <p:nvPr/>
        </p:nvSpPr>
        <p:spPr>
          <a:xfrm>
            <a:off x="341235" y="29967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