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34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1-2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 From Distraction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to Devotion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TextBox 2"/>
          <p:cNvSpPr txBox="1"/>
          <p:nvPr/>
        </p:nvSpPr>
        <p:spPr>
          <a:xfrm>
            <a:off x="401751" y="1559923"/>
            <a:ext cx="1095749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11 </a:t>
            </a:r>
            <a:r>
              <a:t>For the grace of God has appeared, bringing salvation for all people, </a:t>
            </a:r>
            <a:r>
              <a:rPr b="1" baseline="31999"/>
              <a:t>12 </a:t>
            </a:r>
            <a:r>
              <a:t>training us to renounce ungodliness and worldly passions, and to live self-controlled, upright, and godly lives in the present age,</a:t>
            </a:r>
          </a:p>
        </p:txBody>
      </p:sp>
      <p:sp>
        <p:nvSpPr>
          <p:cNvPr id="77" name="Titus 2:1-14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TextBox 2"/>
          <p:cNvSpPr txBox="1"/>
          <p:nvPr/>
        </p:nvSpPr>
        <p:spPr>
          <a:xfrm>
            <a:off x="401751" y="1559923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13 </a:t>
            </a:r>
            <a:r>
              <a:t>waiting for our blessed hope, the appearing of the glory of our great God and Savior Jesus Christ, </a:t>
            </a:r>
            <a:r>
              <a:rPr b="1" baseline="31999"/>
              <a:t>14 </a:t>
            </a:r>
            <a:r>
              <a:t>who gave himself for us to redeem us from all lawlessness and to purify for himself a people for his own possession who are zealous for good works.</a:t>
            </a:r>
          </a:p>
        </p:txBody>
      </p:sp>
      <p:sp>
        <p:nvSpPr>
          <p:cNvPr id="81" name="Titus 2:1-14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Beware of those who bring distraction.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Let the elders deal with the distractions.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Let us encourage one another to focus on our devotion to Jesus.</a:t>
            </a:r>
          </a:p>
        </p:txBody>
      </p:sp>
      <p:sp>
        <p:nvSpPr>
          <p:cNvPr id="8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From Distraction to Devotion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TextBox 9"/>
          <p:cNvSpPr txBox="1"/>
          <p:nvPr/>
        </p:nvSpPr>
        <p:spPr>
          <a:xfrm>
            <a:off x="568625" y="1765561"/>
            <a:ext cx="11011207" cy="322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is there a distraction you need to move away from? </a:t>
            </a:r>
          </a:p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How is it going with your devotion to Jesus?</a:t>
            </a:r>
          </a:p>
        </p:txBody>
      </p:sp>
      <p:sp>
        <p:nvSpPr>
          <p:cNvPr id="9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From Distraction to Devotion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370859" y="1233817"/>
            <a:ext cx="10957492" cy="21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16 </a:t>
            </a:r>
            <a:r>
              <a:rPr u="sng"/>
              <a:t>They</a:t>
            </a:r>
            <a:r>
              <a:t> profess to know God, </a:t>
            </a:r>
            <a:r>
              <a:rPr u="sng"/>
              <a:t>but they deny him by their works</a:t>
            </a:r>
            <a:r>
              <a:t>. They are </a:t>
            </a:r>
            <a:r>
              <a:rPr u="sng"/>
              <a:t>detestable</a:t>
            </a:r>
            <a:r>
              <a:t>, </a:t>
            </a:r>
            <a:r>
              <a:rPr u="sng"/>
              <a:t>disobedient</a:t>
            </a:r>
            <a:r>
              <a:t>, </a:t>
            </a:r>
            <a:r>
              <a:rPr u="sng"/>
              <a:t>unfit</a:t>
            </a:r>
            <a:r>
              <a:t> for </a:t>
            </a:r>
            <a:r>
              <a:rPr u="sng"/>
              <a:t>any good work</a:t>
            </a:r>
            <a:r>
              <a:t>.</a:t>
            </a:r>
          </a:p>
        </p:txBody>
      </p:sp>
      <p:sp>
        <p:nvSpPr>
          <p:cNvPr id="41" name="Titus 1:16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1:16 (ESV)</a:t>
            </a:r>
          </a:p>
        </p:txBody>
      </p:sp>
      <p:sp>
        <p:nvSpPr>
          <p:cNvPr id="42" name="Titus 2:1 (ESV)"/>
          <p:cNvSpPr txBox="1"/>
          <p:nvPr/>
        </p:nvSpPr>
        <p:spPr>
          <a:xfrm>
            <a:off x="341235" y="3514161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 (ESV)</a:t>
            </a:r>
          </a:p>
        </p:txBody>
      </p:sp>
      <p:sp>
        <p:nvSpPr>
          <p:cNvPr id="43" name="TextBox 2"/>
          <p:cNvSpPr txBox="1"/>
          <p:nvPr/>
        </p:nvSpPr>
        <p:spPr>
          <a:xfrm>
            <a:off x="370859" y="4517814"/>
            <a:ext cx="10957492" cy="143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 </a:t>
            </a:r>
            <a:r>
              <a:rPr u="sng"/>
              <a:t>But as for you</a:t>
            </a:r>
            <a:r>
              <a:t>, teach </a:t>
            </a:r>
            <a:r>
              <a:rPr u="sng"/>
              <a:t>what accords with sound doctrine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Beware of those who bring distraction. </a:t>
            </a:r>
          </a:p>
        </p:txBody>
      </p:sp>
      <p:sp>
        <p:nvSpPr>
          <p:cNvPr id="4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From Distraction to Devotion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TextBox 2"/>
          <p:cNvSpPr txBox="1"/>
          <p:nvPr/>
        </p:nvSpPr>
        <p:spPr>
          <a:xfrm>
            <a:off x="370859" y="1233817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10 </a:t>
            </a:r>
            <a:r>
              <a:t>For there are many who are insubordinate, empty talkers and deceivers, especially those of the circumcision party. </a:t>
            </a:r>
            <a:r>
              <a:rPr b="1" baseline="31999"/>
              <a:t>11</a:t>
            </a:r>
            <a:r>
              <a:rPr baseline="31999" u="sng"/>
              <a:t> </a:t>
            </a:r>
            <a:r>
              <a:rPr u="sng"/>
              <a:t>They must be silenced</a:t>
            </a:r>
            <a:r>
              <a:t>, since they are upsetting whole families by teaching for shameful gain what they ought not to teach.</a:t>
            </a:r>
          </a:p>
        </p:txBody>
      </p:sp>
      <p:sp>
        <p:nvSpPr>
          <p:cNvPr id="52" name="Titus 1:16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Beware of those who bring distraction.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Let the elders deal with the distractions.</a:t>
            </a:r>
          </a:p>
        </p:txBody>
      </p:sp>
      <p:sp>
        <p:nvSpPr>
          <p:cNvPr id="5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From Distraction to Devotion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401751" y="1751256"/>
            <a:ext cx="1095749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 </a:t>
            </a:r>
            <a:r>
              <a:rPr b="1" u="sng"/>
              <a:t>But as for you</a:t>
            </a:r>
            <a:r>
              <a:t>, teach what accords with sound doctrine. </a:t>
            </a:r>
            <a:r>
              <a:rPr b="1" baseline="31999"/>
              <a:t>2 </a:t>
            </a:r>
            <a:r>
              <a:t>Older men are to be sober-minded, dignified, self-controlled, sound in faith, in love, and in steadfastness.</a:t>
            </a:r>
          </a:p>
        </p:txBody>
      </p:sp>
      <p:sp>
        <p:nvSpPr>
          <p:cNvPr id="61" name="Titus 2:1-14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432643" y="1133418"/>
            <a:ext cx="10957491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3 </a:t>
            </a:r>
            <a:r>
              <a:t>Older women likewise are to be reverent in behavior, not slanderers or slaves to much wine. They are to teach what is good, </a:t>
            </a:r>
            <a:r>
              <a:rPr b="1" baseline="31999"/>
              <a:t>4 </a:t>
            </a:r>
            <a:r>
              <a:t>and so train the young women to love their husbands and children, </a:t>
            </a:r>
            <a:r>
              <a:rPr b="1" baseline="31999"/>
              <a:t>5 </a:t>
            </a:r>
            <a:r>
              <a:t>to be self-controlled, pure, working at home, kind, and submissive to their own husbands, that the word of God may not be reviled.</a:t>
            </a:r>
          </a:p>
        </p:txBody>
      </p:sp>
      <p:sp>
        <p:nvSpPr>
          <p:cNvPr id="65" name="Titus 2:1-14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TextBox 2"/>
          <p:cNvSpPr txBox="1"/>
          <p:nvPr/>
        </p:nvSpPr>
        <p:spPr>
          <a:xfrm>
            <a:off x="463535" y="1442337"/>
            <a:ext cx="10957491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6 </a:t>
            </a:r>
            <a:r>
              <a:t>Likewise, urge the younger men to be self-controlled. </a:t>
            </a:r>
            <a:r>
              <a:rPr b="1" baseline="31999"/>
              <a:t>7 </a:t>
            </a:r>
            <a:r>
              <a:t>Show yourself in all respects to be a model of good works, and in your teaching show integrity, dignity, </a:t>
            </a:r>
            <a:r>
              <a:rPr b="1" baseline="31999"/>
              <a:t>8 </a:t>
            </a:r>
            <a:r>
              <a:t>and sound speech that cannot be condemned, so that an opponent may be put to shame, having nothing evil to say about us.</a:t>
            </a:r>
          </a:p>
        </p:txBody>
      </p:sp>
      <p:sp>
        <p:nvSpPr>
          <p:cNvPr id="69" name="Titus 2:1-14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TextBox 2"/>
          <p:cNvSpPr txBox="1"/>
          <p:nvPr/>
        </p:nvSpPr>
        <p:spPr>
          <a:xfrm>
            <a:off x="401751" y="1559923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9 </a:t>
            </a:r>
            <a:r>
              <a:t>Bondservants are to be submissive to their own masters in everything; they are to be well-pleasing, not argumentative, </a:t>
            </a:r>
            <a:r>
              <a:rPr b="1" baseline="31999"/>
              <a:t>10 </a:t>
            </a:r>
            <a:r>
              <a:t>not pilfering, but showing all good faith, so that in everything they may adorn the doctrine of God our Savior.</a:t>
            </a:r>
          </a:p>
        </p:txBody>
      </p:sp>
      <p:sp>
        <p:nvSpPr>
          <p:cNvPr id="73" name="Titus 2:1-14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