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349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1:5-9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Part 2: The Qualifications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for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6 </a:t>
            </a:r>
            <a:r>
              <a:t>if anyone is above reproach, the husband of one wife, and </a:t>
            </a:r>
            <a:r>
              <a:rPr b="1" u="sng"/>
              <a:t>his children</a:t>
            </a:r>
            <a:r>
              <a:t> are </a:t>
            </a:r>
            <a:r>
              <a:rPr b="1" u="sng"/>
              <a:t>believers</a:t>
            </a:r>
            <a:r>
              <a:t> and </a:t>
            </a:r>
            <a:r>
              <a:rPr b="1" u="sng"/>
              <a:t>not open to the charge</a:t>
            </a:r>
            <a:r>
              <a:t> of </a:t>
            </a:r>
            <a:r>
              <a:rPr b="1" u="sng"/>
              <a:t>debauchery</a:t>
            </a:r>
            <a:r>
              <a:t> or </a:t>
            </a:r>
            <a:r>
              <a:rPr b="1" u="sng"/>
              <a:t>insubordination</a:t>
            </a:r>
            <a:r>
              <a:t>.</a:t>
            </a:r>
          </a:p>
        </p:txBody>
      </p:sp>
      <p:sp>
        <p:nvSpPr>
          <p:cNvPr id="76" name="Titus 1:6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1:6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 in their marriages.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 in their homes.</a:t>
            </a:r>
          </a:p>
        </p:txBody>
      </p:sp>
      <p:sp>
        <p:nvSpPr>
          <p:cNvPr id="8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Qualifications for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TextBox 2"/>
          <p:cNvSpPr txBox="1"/>
          <p:nvPr/>
        </p:nvSpPr>
        <p:spPr>
          <a:xfrm>
            <a:off x="463535" y="1442337"/>
            <a:ext cx="10957491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4 </a:t>
            </a:r>
            <a:r>
              <a:t>He must manage his own household well, with all dignity keeping his children submissive, </a:t>
            </a:r>
            <a:r>
              <a:rPr b="1" baseline="31999"/>
              <a:t>5 </a:t>
            </a:r>
            <a:r>
              <a:t>for if someone does not know how to manage his own household, how will he care for God’s church?</a:t>
            </a:r>
          </a:p>
        </p:txBody>
      </p:sp>
      <p:sp>
        <p:nvSpPr>
          <p:cNvPr id="85" name="1 Timothy 3:4-5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1 Timothy 3:4-5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 in their marriages.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 in their homes.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Discipleship starts at home.</a:t>
            </a:r>
          </a:p>
        </p:txBody>
      </p:sp>
      <p:sp>
        <p:nvSpPr>
          <p:cNvPr id="89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Qualifications for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TextBox 9"/>
          <p:cNvSpPr txBox="1"/>
          <p:nvPr/>
        </p:nvSpPr>
        <p:spPr>
          <a:xfrm>
            <a:off x="568625" y="1765561"/>
            <a:ext cx="11011207" cy="153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How does your discipleship look at home? </a:t>
            </a:r>
          </a:p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Singles how are you preparing for this?</a:t>
            </a:r>
          </a:p>
        </p:txBody>
      </p:sp>
      <p:sp>
        <p:nvSpPr>
          <p:cNvPr id="9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Rectangle 4"/>
          <p:cNvSpPr/>
          <p:nvPr/>
        </p:nvSpPr>
        <p:spPr>
          <a:xfrm>
            <a:off x="-1" y="3928927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a Longing for Jesus"/>
          <p:cNvSpPr txBox="1"/>
          <p:nvPr/>
        </p:nvSpPr>
        <p:spPr>
          <a:xfrm>
            <a:off x="838200" y="3595946"/>
            <a:ext cx="10515600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Action Point</a:t>
            </a:r>
          </a:p>
        </p:txBody>
      </p:sp>
      <p:sp>
        <p:nvSpPr>
          <p:cNvPr id="97" name="TextBox 9"/>
          <p:cNvSpPr txBox="1"/>
          <p:nvPr/>
        </p:nvSpPr>
        <p:spPr>
          <a:xfrm>
            <a:off x="668481" y="5131822"/>
            <a:ext cx="10811495" cy="68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Be intentional about discipleship at home.</a:t>
            </a:r>
          </a:p>
        </p:txBody>
      </p:sp>
      <p:sp>
        <p:nvSpPr>
          <p:cNvPr id="98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Qualifications for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God has a design for the church.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God’s design is that a group of elders lead each local church.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care for God’s people by grounding them in truth and guarding them against deception.  </a:t>
            </a:r>
          </a:p>
        </p:txBody>
      </p:sp>
      <p:sp>
        <p:nvSpPr>
          <p:cNvPr id="4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The Role of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TextBox 2"/>
          <p:cNvSpPr txBox="1"/>
          <p:nvPr/>
        </p:nvSpPr>
        <p:spPr>
          <a:xfrm>
            <a:off x="463535" y="1442337"/>
            <a:ext cx="10957491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5 </a:t>
            </a:r>
            <a:r>
              <a:t>This is why I left you in Crete, so that you might put what remained into order, and appoint elders in every town as I directed you— </a:t>
            </a:r>
            <a:r>
              <a:rPr b="1" baseline="31999"/>
              <a:t>6 </a:t>
            </a:r>
            <a:r>
              <a:t>if anyone is above reproach, the husband of one wife, and his children are believers and not open to the charge of debauchery or insubordination.</a:t>
            </a:r>
          </a:p>
        </p:txBody>
      </p:sp>
      <p:sp>
        <p:nvSpPr>
          <p:cNvPr id="46" name="Titus 1:5-9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1:5-9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TextBox 2"/>
          <p:cNvSpPr txBox="1"/>
          <p:nvPr/>
        </p:nvSpPr>
        <p:spPr>
          <a:xfrm>
            <a:off x="463535" y="1442337"/>
            <a:ext cx="10957491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7 </a:t>
            </a:r>
            <a:r>
              <a:t>For an overseer, as God’s steward, must be above reproach. He must not be arrogant or quick-tempered or a drunkard or violent or greedy for gain, </a:t>
            </a:r>
            <a:r>
              <a:rPr b="1" baseline="31999"/>
              <a:t>8 </a:t>
            </a:r>
            <a:r>
              <a:t>but hospitable, a lover of good, self-controlled, upright, holy, and disciplined.</a:t>
            </a:r>
          </a:p>
        </p:txBody>
      </p:sp>
      <p:sp>
        <p:nvSpPr>
          <p:cNvPr id="50" name="Titus 1:5-9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1:5-9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9 </a:t>
            </a:r>
            <a:r>
              <a:t>He must hold firm to the trustworthy word as taught, so that he may be able to give instruction in sound doctrine and also to rebuke those who contradict it.</a:t>
            </a:r>
          </a:p>
        </p:txBody>
      </p:sp>
      <p:sp>
        <p:nvSpPr>
          <p:cNvPr id="54" name="Titus 1:5-9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1:5-9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6 </a:t>
            </a:r>
            <a:r>
              <a:rPr b="1" u="sng"/>
              <a:t>if anyone is above reproach</a:t>
            </a:r>
            <a:r>
              <a:t>, the husband of one wife, and his children are believers and not open to the charge of debauchery or insubordination.</a:t>
            </a:r>
          </a:p>
        </p:txBody>
      </p:sp>
      <p:sp>
        <p:nvSpPr>
          <p:cNvPr id="58" name="Titus 1:6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1:6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Elders are called to lead by example</a:t>
            </a:r>
          </a:p>
        </p:txBody>
      </p:sp>
      <p:sp>
        <p:nvSpPr>
          <p:cNvPr id="6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Qualifications for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2"/>
          <p:cNvSpPr txBox="1"/>
          <p:nvPr/>
        </p:nvSpPr>
        <p:spPr>
          <a:xfrm>
            <a:off x="463535" y="1442337"/>
            <a:ext cx="10957491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6 </a:t>
            </a:r>
            <a:r>
              <a:t>if anyone is above reproach, </a:t>
            </a:r>
            <a:r>
              <a:rPr b="1" u="sng"/>
              <a:t>the husband of one wife</a:t>
            </a:r>
            <a:r>
              <a:t>, and his children are believers and not open to the charge of debauchery or insubordination.</a:t>
            </a:r>
          </a:p>
        </p:txBody>
      </p:sp>
      <p:sp>
        <p:nvSpPr>
          <p:cNvPr id="67" name="Titus 1:6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1:6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Elders are called to lead by example in marriage.</a:t>
            </a:r>
          </a:p>
        </p:txBody>
      </p:sp>
      <p:sp>
        <p:nvSpPr>
          <p:cNvPr id="7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Qualifications for Elders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