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1:5-9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1: The Role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9 </a:t>
            </a:r>
            <a:r>
              <a:t>He must </a:t>
            </a:r>
            <a:r>
              <a:rPr b="1" u="sng"/>
              <a:t>hold firm to the trustworthy word</a:t>
            </a:r>
            <a:r>
              <a:t> as taught, </a:t>
            </a:r>
            <a:r>
              <a:rPr b="1" u="sng"/>
              <a:t>so that</a:t>
            </a:r>
            <a:r>
              <a:t> he may be </a:t>
            </a:r>
            <a:r>
              <a:rPr b="1" u="sng"/>
              <a:t>able to give instruction</a:t>
            </a:r>
            <a:r>
              <a:t> in sound doctrine and also to </a:t>
            </a:r>
            <a:r>
              <a:rPr b="1" u="sng"/>
              <a:t>rebuke those who contradict it</a:t>
            </a:r>
            <a:r>
              <a:t>.</a:t>
            </a:r>
          </a:p>
        </p:txBody>
      </p:sp>
      <p:sp>
        <p:nvSpPr>
          <p:cNvPr id="79" name="Titus 1: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God has a design for the church.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God’s design is that a group of elders lead each local church.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care for God’s people by grounding them in truth and guarding them against deception.  </a:t>
            </a:r>
          </a:p>
        </p:txBody>
      </p:sp>
      <p:sp>
        <p:nvSpPr>
          <p:cNvPr id="8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Role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TextBox 2"/>
          <p:cNvSpPr txBox="1"/>
          <p:nvPr/>
        </p:nvSpPr>
        <p:spPr>
          <a:xfrm>
            <a:off x="463535" y="1140012"/>
            <a:ext cx="10957491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17 </a:t>
            </a:r>
            <a:r>
              <a:t>Obey your leaders and submit to them, for they are keeping watch over your souls, as those who will have to give an account. </a:t>
            </a:r>
            <a:r>
              <a:rPr b="1" u="sng"/>
              <a:t>Let them do this with joy</a:t>
            </a:r>
            <a:r>
              <a:t> and not with groaning, for that would be of no advantage to you.  </a:t>
            </a:r>
            <a:r>
              <a:rPr b="1" baseline="31999"/>
              <a:t>18 </a:t>
            </a:r>
            <a:r>
              <a:rPr b="1" u="sng"/>
              <a:t>Pray for us</a:t>
            </a:r>
            <a:r>
              <a:t>, for we are sure that we have a clear conscience, desiring to act honorably in all things.</a:t>
            </a:r>
          </a:p>
        </p:txBody>
      </p:sp>
      <p:sp>
        <p:nvSpPr>
          <p:cNvPr id="88" name="Heb 13:17-18 (ESV)"/>
          <p:cNvSpPr txBox="1"/>
          <p:nvPr/>
        </p:nvSpPr>
        <p:spPr>
          <a:xfrm>
            <a:off x="341235" y="24914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Heb 13:17-18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TextBox 9"/>
          <p:cNvSpPr txBox="1"/>
          <p:nvPr/>
        </p:nvSpPr>
        <p:spPr>
          <a:xfrm>
            <a:off x="690252" y="1218140"/>
            <a:ext cx="10811496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Are you willing to submit to God’s design for church leadership?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Would you be willing to fulfil this role for God and His people?</a:t>
            </a:r>
          </a:p>
        </p:txBody>
      </p:sp>
      <p:sp>
        <p:nvSpPr>
          <p:cNvPr id="9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Rectangle 4"/>
          <p:cNvSpPr/>
          <p:nvPr/>
        </p:nvSpPr>
        <p:spPr>
          <a:xfrm>
            <a:off x="-1" y="421264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a Longing for Jesus"/>
          <p:cNvSpPr txBox="1"/>
          <p:nvPr/>
        </p:nvSpPr>
        <p:spPr>
          <a:xfrm>
            <a:off x="838200" y="3838732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Piont</a:t>
            </a:r>
          </a:p>
        </p:txBody>
      </p:sp>
      <p:sp>
        <p:nvSpPr>
          <p:cNvPr id="95" name="TextBox 9"/>
          <p:cNvSpPr txBox="1"/>
          <p:nvPr/>
        </p:nvSpPr>
        <p:spPr>
          <a:xfrm>
            <a:off x="557098" y="5409849"/>
            <a:ext cx="10811495" cy="68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Create a habit of praying for your leaders.</a:t>
            </a:r>
          </a:p>
        </p:txBody>
      </p:sp>
      <p:sp>
        <p:nvSpPr>
          <p:cNvPr id="9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Role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9"/>
          <p:cNvSpPr txBox="1"/>
          <p:nvPr/>
        </p:nvSpPr>
        <p:spPr>
          <a:xfrm>
            <a:off x="690252" y="1218140"/>
            <a:ext cx="10811496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Does your obedience to God feel like duty or delight?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 you see your Christianity as fundamentally communal?</a:t>
            </a:r>
          </a:p>
        </p:txBody>
      </p:sp>
      <p:sp>
        <p:nvSpPr>
          <p:cNvPr id="4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Rectangle 4"/>
          <p:cNvSpPr/>
          <p:nvPr/>
        </p:nvSpPr>
        <p:spPr>
          <a:xfrm>
            <a:off x="-1" y="421264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a Longing for Jesus"/>
          <p:cNvSpPr txBox="1"/>
          <p:nvPr/>
        </p:nvSpPr>
        <p:spPr>
          <a:xfrm>
            <a:off x="838200" y="3838732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Piont</a:t>
            </a:r>
          </a:p>
        </p:txBody>
      </p:sp>
      <p:sp>
        <p:nvSpPr>
          <p:cNvPr id="44" name="TextBox 9"/>
          <p:cNvSpPr txBox="1"/>
          <p:nvPr/>
        </p:nvSpPr>
        <p:spPr>
          <a:xfrm>
            <a:off x="668481" y="5187084"/>
            <a:ext cx="10811495" cy="14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Invite someone in church for dinner that you haven’t before.</a:t>
            </a:r>
          </a:p>
        </p:txBody>
      </p:sp>
      <p:sp>
        <p:nvSpPr>
          <p:cNvPr id="45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Entrusted with the Gospel by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463535" y="1442337"/>
            <a:ext cx="10957491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5 </a:t>
            </a:r>
            <a:r>
              <a:t>This is why I left you in Crete, so that you might put what remained into order, and appoint elders in every town as I directed you— </a:t>
            </a:r>
            <a:r>
              <a:rPr b="1" baseline="31999"/>
              <a:t>6 </a:t>
            </a:r>
            <a:r>
              <a:t>if anyone is above reproach, the husband of one wife, and his children are believers and not open to the charge of debauchery or insubordination.</a:t>
            </a:r>
          </a:p>
        </p:txBody>
      </p:sp>
      <p:sp>
        <p:nvSpPr>
          <p:cNvPr id="49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463535" y="1442337"/>
            <a:ext cx="10957491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7 </a:t>
            </a:r>
            <a:r>
              <a:t>For an overseer, as God’s steward, must be above reproach. He must not be arrogant or quick-tempered or a drunkard or violent or greedy for gain, </a:t>
            </a:r>
            <a:r>
              <a:rPr b="1" baseline="31999"/>
              <a:t>8 </a:t>
            </a:r>
            <a:r>
              <a:t>but hospitable, a lover of good, self-controlled, upright, holy, and disciplined.</a:t>
            </a:r>
          </a:p>
        </p:txBody>
      </p:sp>
      <p:sp>
        <p:nvSpPr>
          <p:cNvPr id="53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9 </a:t>
            </a:r>
            <a:r>
              <a:t>He must hold firm to the trustworthy word as taught, so that he may be able to give instruction in sound doctrine and also to rebuke those who contradict it.</a:t>
            </a:r>
          </a:p>
        </p:txBody>
      </p:sp>
      <p:sp>
        <p:nvSpPr>
          <p:cNvPr id="57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5 </a:t>
            </a:r>
            <a:r>
              <a:t>This is why I left you in Crete, </a:t>
            </a:r>
            <a:r>
              <a:rPr b="1" u="sng"/>
              <a:t>so that you might put what remained into order</a:t>
            </a:r>
            <a:r>
              <a:t>, and appoint elders in every town as I directed you</a:t>
            </a:r>
          </a:p>
        </p:txBody>
      </p:sp>
      <p:sp>
        <p:nvSpPr>
          <p:cNvPr id="61" name="Titus 1:5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God has a design for the church.</a:t>
            </a:r>
          </a:p>
        </p:txBody>
      </p:sp>
      <p:sp>
        <p:nvSpPr>
          <p:cNvPr id="6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Role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5 </a:t>
            </a:r>
            <a:r>
              <a:t>This is why I left you in Crete, so that you might put what remained into order,</a:t>
            </a:r>
            <a:r>
              <a:rPr b="1" u="sng"/>
              <a:t> and appoint elders in every town as I directed you</a:t>
            </a:r>
          </a:p>
        </p:txBody>
      </p:sp>
      <p:sp>
        <p:nvSpPr>
          <p:cNvPr id="70" name="Titus 1:5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God has a design for the church.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God’s design is that a group of elders lead each local church. </a:t>
            </a:r>
          </a:p>
        </p:txBody>
      </p:sp>
      <p:sp>
        <p:nvSpPr>
          <p:cNvPr id="7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Role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