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3495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1:5-9</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Deel 1: Die rol van Ouderlinge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8" name="TextBox 2"/>
          <p:cNvSpPr txBox="1"/>
          <p:nvPr/>
        </p:nvSpPr>
        <p:spPr>
          <a:xfrm>
            <a:off x="463535" y="1442337"/>
            <a:ext cx="10957491"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aseline="31999"/>
              <a:t>9</a:t>
            </a:r>
            <a:r>
              <a:t>een wat </a:t>
            </a:r>
            <a:r>
              <a:rPr b="1" u="sng"/>
              <a:t>vashou aan die betroubare woord</a:t>
            </a:r>
            <a:r>
              <a:t> wat volgens die leer is, </a:t>
            </a:r>
            <a:r>
              <a:rPr b="1" u="sng"/>
              <a:t>sodat hy</a:t>
            </a:r>
            <a:r>
              <a:t> in staat kan wees om </a:t>
            </a:r>
            <a:r>
              <a:rPr b="1" u="sng"/>
              <a:t>met die gesonde leer te vermaan</a:t>
            </a:r>
            <a:r>
              <a:t> sowel as om </a:t>
            </a:r>
            <a:r>
              <a:rPr b="1" u="sng"/>
              <a:t>die teësprekers te weerlê.</a:t>
            </a:r>
          </a:p>
        </p:txBody>
      </p:sp>
      <p:sp>
        <p:nvSpPr>
          <p:cNvPr id="79" name="Titus 1:9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1:9 (AFR53)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2" name="TextBox 9"/>
          <p:cNvSpPr txBox="1"/>
          <p:nvPr/>
        </p:nvSpPr>
        <p:spPr>
          <a:xfrm>
            <a:off x="690252" y="1803616"/>
            <a:ext cx="10811496" cy="432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God het 'n ontwerp vir die kerk.</a:t>
            </a:r>
          </a:p>
          <a:p>
            <a:pPr marL="785394" indent="-785394">
              <a:lnSpc>
                <a:spcPct val="120000"/>
              </a:lnSpc>
              <a:buSzPct val="100000"/>
              <a:buAutoNum type="arabicParenR" startAt="1"/>
              <a:defRPr sz="4200">
                <a:solidFill>
                  <a:srgbClr val="FFFFFF"/>
                </a:solidFill>
              </a:defRPr>
            </a:pPr>
            <a:r>
              <a:t>God se ontwerp is dat 'n groep ouderlinge elke plaaslike kerk lei.</a:t>
            </a:r>
          </a:p>
          <a:p>
            <a:pPr marL="785394" indent="-785394">
              <a:lnSpc>
                <a:spcPct val="120000"/>
              </a:lnSpc>
              <a:buSzPct val="100000"/>
              <a:buAutoNum type="arabicParenR" startAt="1"/>
              <a:defRPr sz="4200">
                <a:solidFill>
                  <a:srgbClr val="FFFFFF"/>
                </a:solidFill>
              </a:defRPr>
            </a:pPr>
            <a:r>
              <a:t>Ouderlinge sorg vir God se mense deur hulle in die waarheid te grond en hulle teen misleiding te beskerm.   </a:t>
            </a:r>
          </a:p>
        </p:txBody>
      </p:sp>
      <p:sp>
        <p:nvSpPr>
          <p:cNvPr id="83"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4"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4600">
                <a:solidFill>
                  <a:srgbClr val="FFFFFF"/>
                </a:solidFill>
                <a:latin typeface="Calibri Light"/>
                <a:ea typeface="Calibri Light"/>
                <a:cs typeface="Calibri Light"/>
                <a:sym typeface="Calibri Light"/>
              </a:defRPr>
            </a:lvl1pPr>
          </a:lstStyle>
          <a:p>
            <a:pPr/>
            <a:r>
              <a:t>Die rol van Ouderlinge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7" name="TextBox 2"/>
          <p:cNvSpPr txBox="1"/>
          <p:nvPr/>
        </p:nvSpPr>
        <p:spPr>
          <a:xfrm>
            <a:off x="617254" y="1039223"/>
            <a:ext cx="10957492"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Bold Conden"/>
                <a:ea typeface="Trade Gothic LT Std Bold Conden"/>
                <a:cs typeface="Trade Gothic LT Std Bold Conden"/>
                <a:sym typeface="Trade Gothic LT Std Bold Conden"/>
              </a:defRPr>
            </a:pPr>
            <a:r>
              <a:rPr b="1" baseline="31999"/>
              <a:t>17 </a:t>
            </a:r>
            <a:r>
              <a:t>Wees gehoorsaam en onderdanig aan julle leiers, want hulle waak oor julle siele, as diegene wat rekenskap sal moet gee – </a:t>
            </a:r>
            <a:r>
              <a:rPr b="1" u="sng"/>
              <a:t>sodat hulle dit met vreugde kan doen</a:t>
            </a:r>
            <a:r>
              <a:t>, en nie al sugtend nie, want dit sal vir julle nie goed wees nie.</a:t>
            </a:r>
            <a:r>
              <a:rPr>
                <a:solidFill>
                  <a:srgbClr val="777A7B"/>
                </a:solidFill>
              </a:rPr>
              <a:t> </a:t>
            </a:r>
            <a:r>
              <a:rPr b="1" baseline="31999"/>
              <a:t>18 </a:t>
            </a:r>
            <a:r>
              <a:rPr b="1" u="sng"/>
              <a:t>Bid vir ons</a:t>
            </a:r>
            <a:r>
              <a:t>, want ons is oortuig dat ons 'n goeie gewete het, omdat ons in alles daarna streef om eerbaar te leef.</a:t>
            </a:r>
          </a:p>
        </p:txBody>
      </p:sp>
      <p:sp>
        <p:nvSpPr>
          <p:cNvPr id="88" name="Heb 13:17-18 (AFR20)"/>
          <p:cNvSpPr txBox="1"/>
          <p:nvPr/>
        </p:nvSpPr>
        <p:spPr>
          <a:xfrm>
            <a:off x="341235" y="249140"/>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Heb 13:17-18 (AFR20)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1" name="TextBox 9"/>
          <p:cNvSpPr txBox="1"/>
          <p:nvPr/>
        </p:nvSpPr>
        <p:spPr>
          <a:xfrm>
            <a:off x="690252" y="1218140"/>
            <a:ext cx="10811496" cy="28676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Is jy bereid om jou aan God se ontwerp vir kerkleierskap te onderwerp?</a:t>
            </a:r>
          </a:p>
          <a:p>
            <a:pPr marL="785394" indent="-785394">
              <a:lnSpc>
                <a:spcPct val="120000"/>
              </a:lnSpc>
              <a:buSzPct val="100000"/>
              <a:buAutoNum type="arabicParenR" startAt="1"/>
              <a:defRPr sz="4200">
                <a:solidFill>
                  <a:srgbClr val="FFFFFF"/>
                </a:solidFill>
              </a:defRPr>
            </a:pPr>
            <a:r>
              <a:t>Is jy bereid om hierdie rol vir God en Sy mense te vervul?</a:t>
            </a:r>
          </a:p>
        </p:txBody>
      </p:sp>
      <p:sp>
        <p:nvSpPr>
          <p:cNvPr id="9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3" name="Rectangle 4"/>
          <p:cNvSpPr/>
          <p:nvPr/>
        </p:nvSpPr>
        <p:spPr>
          <a:xfrm>
            <a:off x="-1" y="4212649"/>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4" name="a Longing for Jesus"/>
          <p:cNvSpPr txBox="1"/>
          <p:nvPr/>
        </p:nvSpPr>
        <p:spPr>
          <a:xfrm>
            <a:off x="838200" y="3838732"/>
            <a:ext cx="10515600"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a:t>
            </a:r>
          </a:p>
        </p:txBody>
      </p:sp>
      <p:sp>
        <p:nvSpPr>
          <p:cNvPr id="95" name="TextBox 9"/>
          <p:cNvSpPr txBox="1"/>
          <p:nvPr/>
        </p:nvSpPr>
        <p:spPr>
          <a:xfrm>
            <a:off x="557098" y="5409849"/>
            <a:ext cx="10811495"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Skep 'n gewoonte om vir jou leiers te bid.</a:t>
            </a:r>
          </a:p>
        </p:txBody>
      </p:sp>
      <p:sp>
        <p:nvSpPr>
          <p:cNvPr id="96"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4600">
                <a:solidFill>
                  <a:srgbClr val="FFFFFF"/>
                </a:solidFill>
                <a:latin typeface="Calibri Light"/>
                <a:ea typeface="Calibri Light"/>
                <a:cs typeface="Calibri Light"/>
                <a:sym typeface="Calibri Light"/>
              </a:defRPr>
            </a:lvl1pPr>
          </a:lstStyle>
          <a:p>
            <a:pPr/>
            <a:r>
              <a:t>Die rol van Ouderlinge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99"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00"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TextBox 9"/>
          <p:cNvSpPr txBox="1"/>
          <p:nvPr/>
        </p:nvSpPr>
        <p:spPr>
          <a:xfrm>
            <a:off x="690252" y="1218140"/>
            <a:ext cx="10811496" cy="28676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Voel jou gehoorsaamheid aan God soos plig of vreugde?</a:t>
            </a:r>
          </a:p>
          <a:p>
            <a:pPr marL="785394" indent="-785394">
              <a:lnSpc>
                <a:spcPct val="120000"/>
              </a:lnSpc>
              <a:buSzPct val="100000"/>
              <a:buAutoNum type="arabicParenR" startAt="1"/>
              <a:defRPr sz="4200">
                <a:solidFill>
                  <a:srgbClr val="FFFFFF"/>
                </a:solidFill>
              </a:defRPr>
            </a:pPr>
            <a:r>
              <a:t>Sien jy jou Christenskap as fundamenteel gemeenskaplik?</a:t>
            </a:r>
          </a:p>
        </p:txBody>
      </p:sp>
      <p:sp>
        <p:nvSpPr>
          <p:cNvPr id="41"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42" name="Rectangle 4"/>
          <p:cNvSpPr/>
          <p:nvPr/>
        </p:nvSpPr>
        <p:spPr>
          <a:xfrm>
            <a:off x="-1" y="4212649"/>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43" name="a Longing for Jesus"/>
          <p:cNvSpPr txBox="1"/>
          <p:nvPr/>
        </p:nvSpPr>
        <p:spPr>
          <a:xfrm>
            <a:off x="838200" y="3838732"/>
            <a:ext cx="10515600"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a:t>
            </a:r>
          </a:p>
        </p:txBody>
      </p:sp>
      <p:sp>
        <p:nvSpPr>
          <p:cNvPr id="44" name="TextBox 9"/>
          <p:cNvSpPr txBox="1"/>
          <p:nvPr/>
        </p:nvSpPr>
        <p:spPr>
          <a:xfrm>
            <a:off x="668481" y="5187084"/>
            <a:ext cx="10811495" cy="14116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Nooi iemand in die kerk vir aandete wat jy nog nie voorheen het nie.</a:t>
            </a:r>
          </a:p>
        </p:txBody>
      </p:sp>
      <p:sp>
        <p:nvSpPr>
          <p:cNvPr id="45" name="a Longing for Jesus"/>
          <p:cNvSpPr txBox="1"/>
          <p:nvPr/>
        </p:nvSpPr>
        <p:spPr>
          <a:xfrm>
            <a:off x="-194176" y="-104503"/>
            <a:ext cx="122174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God ons Verlosser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463535" y="1205270"/>
            <a:ext cx="10957491" cy="547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5</a:t>
            </a:r>
            <a:r>
              <a:t>OM hierdie rede het ek jou in Kreta agtergelaat, dat jy nog verder sou regmaak wat oorgebly het, en van stad tot stad ouderlinge sou aanstel soos ek jou beveel het —</a:t>
            </a:r>
            <a:r>
              <a:rPr baseline="31999"/>
              <a:t>6</a:t>
            </a:r>
            <a:r>
              <a:t>as iemand onberispelik is, die man van een vrou, gelowige kinders het wat nie beskuldig word van losbandigheid of tugteloos is nie.</a:t>
            </a:r>
          </a:p>
        </p:txBody>
      </p:sp>
      <p:sp>
        <p:nvSpPr>
          <p:cNvPr id="49" name="Titus 1:5-9 (AFR53)"/>
          <p:cNvSpPr txBox="1"/>
          <p:nvPr/>
        </p:nvSpPr>
        <p:spPr>
          <a:xfrm>
            <a:off x="341235" y="307679"/>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2" name="TextBox 2"/>
          <p:cNvSpPr txBox="1"/>
          <p:nvPr/>
        </p:nvSpPr>
        <p:spPr>
          <a:xfrm>
            <a:off x="463535" y="1442337"/>
            <a:ext cx="10957491"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7</a:t>
            </a:r>
            <a:r>
              <a:t>Want ’n opsiener moet as ’n rentmeester van God onberispelik wees, nie eiesinnig, nie oplopend, geen drinker, geen vegter, geen vuilgewinsoeker nie; </a:t>
            </a:r>
            <a:r>
              <a:rPr baseline="31999"/>
              <a:t>8</a:t>
            </a:r>
            <a:r>
              <a:t>maar gasvry, een wat die goeie liefhet, ingetoë, regverdig, heilig, een wat homself beheers;</a:t>
            </a:r>
          </a:p>
        </p:txBody>
      </p:sp>
      <p:sp>
        <p:nvSpPr>
          <p:cNvPr id="53" name="Titus 1:5-9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6" name="TextBox 2"/>
          <p:cNvSpPr txBox="1"/>
          <p:nvPr/>
        </p:nvSpPr>
        <p:spPr>
          <a:xfrm>
            <a:off x="463535" y="1442337"/>
            <a:ext cx="10957491"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aseline="31999"/>
              <a:t>9</a:t>
            </a:r>
            <a:r>
              <a:t>een wat vashou aan die betroubare woord wat volgens die leer is, sodat hy in staat kan wees om met die gesonde leer te vermaan sowel as om die teësprekers te weerlê.</a:t>
            </a:r>
          </a:p>
        </p:txBody>
      </p:sp>
      <p:sp>
        <p:nvSpPr>
          <p:cNvPr id="57" name="Titus 1:5-9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463535" y="1442337"/>
            <a:ext cx="10957491"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5</a:t>
            </a:r>
            <a:r>
              <a:t>OM hierdie rede het ek jou in Kreta agtergelaat, </a:t>
            </a:r>
            <a:r>
              <a:rPr b="1" u="sng"/>
              <a:t>dat jy nog verder sou regmaak wat oorgebly het</a:t>
            </a:r>
            <a:r>
              <a:t>, en van stad tot stad ouderlinge sou aanstel soos ek jou beveel het</a:t>
            </a:r>
          </a:p>
        </p:txBody>
      </p:sp>
      <p:sp>
        <p:nvSpPr>
          <p:cNvPr id="61" name="Titus 1:5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 (AFR53)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TextBox 9"/>
          <p:cNvSpPr txBox="1"/>
          <p:nvPr/>
        </p:nvSpPr>
        <p:spPr>
          <a:xfrm>
            <a:off x="690252" y="1803616"/>
            <a:ext cx="10811496" cy="683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God het 'n ontwerp vir die kerk.</a:t>
            </a:r>
          </a:p>
        </p:txBody>
      </p:sp>
      <p:sp>
        <p:nvSpPr>
          <p:cNvPr id="65"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6"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4600">
                <a:solidFill>
                  <a:srgbClr val="FFFFFF"/>
                </a:solidFill>
                <a:latin typeface="Calibri Light"/>
                <a:ea typeface="Calibri Light"/>
                <a:cs typeface="Calibri Light"/>
                <a:sym typeface="Calibri Light"/>
              </a:defRPr>
            </a:lvl1pPr>
          </a:lstStyle>
          <a:p>
            <a:pPr/>
            <a:r>
              <a:t>Die rol van Ouderlinge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Titus 1:5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 (AFR53)</a:t>
            </a:r>
          </a:p>
        </p:txBody>
      </p:sp>
      <p:sp>
        <p:nvSpPr>
          <p:cNvPr id="70" name="TextBox 2"/>
          <p:cNvSpPr txBox="1"/>
          <p:nvPr/>
        </p:nvSpPr>
        <p:spPr>
          <a:xfrm>
            <a:off x="463535" y="1442337"/>
            <a:ext cx="10957491"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5</a:t>
            </a:r>
            <a:r>
              <a:t>OM hierdie rede het ek jou in Kreta agtergelaat, dat jy nog verder sou regmaak wat oorgebly het, </a:t>
            </a:r>
            <a:r>
              <a:rPr b="1" u="sng"/>
              <a:t>en van stad tot stad ouderlinge sou aanstel soos ek jou beveel het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3"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God het 'n ontwerp vir die kerk.</a:t>
            </a:r>
          </a:p>
          <a:p>
            <a:pPr marL="785394" indent="-785394">
              <a:lnSpc>
                <a:spcPct val="120000"/>
              </a:lnSpc>
              <a:buSzPct val="100000"/>
              <a:buAutoNum type="arabicParenR" startAt="1"/>
              <a:defRPr sz="4200">
                <a:solidFill>
                  <a:srgbClr val="FFFFFF"/>
                </a:solidFill>
              </a:defRPr>
            </a:pPr>
            <a:r>
              <a:t>God se ontwerp is dat 'n groep ouderlinge elke plaaslike kerk lei. </a:t>
            </a:r>
          </a:p>
        </p:txBody>
      </p:sp>
      <p:sp>
        <p:nvSpPr>
          <p:cNvPr id="7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5"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4600">
                <a:solidFill>
                  <a:srgbClr val="FFFFFF"/>
                </a:solidFill>
                <a:latin typeface="Calibri Light"/>
                <a:ea typeface="Calibri Light"/>
                <a:cs typeface="Calibri Light"/>
                <a:sym typeface="Calibri Light"/>
              </a:defRPr>
            </a:lvl1pPr>
          </a:lstStyle>
          <a:p>
            <a:pPr/>
            <a:r>
              <a:t>Die rol van Ouderlinge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