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Part 2: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Now is the proper time for all God’s people to proclaim the Gospel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Saving Grace produces joyful obedience.</a:t>
            </a:r>
          </a:p>
        </p:txBody>
      </p:sp>
      <p:sp>
        <p:nvSpPr>
          <p:cNvPr id="7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7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manifested in his word through the preaching with which I have been entrusted by the command of God our Savior; </a:t>
            </a:r>
            <a:r>
              <a:rPr b="1" baseline="31999"/>
              <a:t>4 </a:t>
            </a:r>
            <a:r>
              <a:rPr b="1" u="sng"/>
              <a:t>To Titus, my true child in a common faith</a:t>
            </a:r>
            <a:r>
              <a:t>: Grace and peace from God the Father and Christ Jesus our Savior.</a:t>
            </a:r>
          </a:p>
        </p:txBody>
      </p:sp>
      <p:sp>
        <p:nvSpPr>
          <p:cNvPr id="81" name="Titus 1:3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Now is the proper time for all God’s people to proclaim the Gospel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Saving Grace produces joyful obedience.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Christianity is fundamentally communal. 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manifested in his word through the preaching with which I have been entrusted by the command of God our Savior; </a:t>
            </a:r>
            <a:r>
              <a:rPr b="1" baseline="31999"/>
              <a:t>4 </a:t>
            </a:r>
            <a:r>
              <a:t>To Titus, my true child in a common faith: </a:t>
            </a:r>
            <a:r>
              <a:rPr b="1" u="sng"/>
              <a:t>Grace and peace from God the Father and Christ Jesus our Savior</a:t>
            </a:r>
            <a:r>
              <a:t>.</a:t>
            </a:r>
          </a:p>
        </p:txBody>
      </p:sp>
      <p:sp>
        <p:nvSpPr>
          <p:cNvPr id="90" name="Titus 1:3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Now is the proper time for all God’s people to proclaim the Gospel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Saving Grace produces joyful obedience.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Christianity is fundamentally communal.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word of Scripture is grace to us, and when obeyed produces peace in us.  </a:t>
            </a:r>
          </a:p>
        </p:txBody>
      </p:sp>
      <p:sp>
        <p:nvSpPr>
          <p:cNvPr id="94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Does your obedience to God feel like duty or delight?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see your Christianity as fundamentally communal?</a:t>
            </a:r>
          </a:p>
        </p:txBody>
      </p:sp>
      <p:sp>
        <p:nvSpPr>
          <p:cNvPr id="9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Action Piont</a:t>
            </a:r>
          </a:p>
        </p:txBody>
      </p:sp>
      <p:sp>
        <p:nvSpPr>
          <p:cNvPr id="102" name="TextBox 9"/>
          <p:cNvSpPr txBox="1"/>
          <p:nvPr/>
        </p:nvSpPr>
        <p:spPr>
          <a:xfrm>
            <a:off x="668481" y="5187084"/>
            <a:ext cx="10811495" cy="141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Invite someone in church for dinner that you haven’t before.</a:t>
            </a:r>
          </a:p>
        </p:txBody>
      </p:sp>
      <p:sp>
        <p:nvSpPr>
          <p:cNvPr id="103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Servants of God</a:t>
            </a:r>
          </a:p>
        </p:txBody>
      </p:sp>
      <p:grpSp>
        <p:nvGrpSpPr>
          <p:cNvPr id="42" name="Image Gallery"/>
          <p:cNvGrpSpPr/>
          <p:nvPr/>
        </p:nvGrpSpPr>
        <p:grpSpPr>
          <a:xfrm>
            <a:off x="-20042" y="37270"/>
            <a:ext cx="12192001" cy="7290422"/>
            <a:chOff x="0" y="0"/>
            <a:chExt cx="12192000" cy="7290420"/>
          </a:xfrm>
        </p:grpSpPr>
        <p:pic>
          <p:nvPicPr>
            <p:cNvPr id="40" name="NT5_1cMed Crete.jpeg" descr="NT5_1cMed Crete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2694" r="0" b="12694"/>
            <a:stretch>
              <a:fillRect/>
            </a:stretch>
          </p:blipFill>
          <p:spPr>
            <a:xfrm>
              <a:off x="0" y="0"/>
              <a:ext cx="12192000" cy="680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Caption"/>
            <p:cNvSpPr/>
            <p:nvPr/>
          </p:nvSpPr>
          <p:spPr>
            <a:xfrm>
              <a:off x="0" y="6878799"/>
              <a:ext cx="12192000" cy="41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are all called to be servants and messengers of God.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reason for our mission is to love the people of God.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We should set our hope fully on eternity.  </a:t>
            </a:r>
          </a:p>
        </p:txBody>
      </p:sp>
      <p:sp>
        <p:nvSpPr>
          <p:cNvPr id="46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Servants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Paul, a servant of God and an apostle of Jesus Christ, for the sake of the faith of God’s elect and their knowledge of the truth, which accords with godliness, </a:t>
            </a:r>
            <a:r>
              <a:rPr baseline="31999"/>
              <a:t>2 </a:t>
            </a:r>
            <a:r>
              <a:t>in hope of eternal life, which God, who never lies, promised before the ages began</a:t>
            </a:r>
          </a:p>
        </p:txBody>
      </p:sp>
      <p:sp>
        <p:nvSpPr>
          <p:cNvPr id="51" name="Titus 1:1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manifested in his word through the preaching with which I have been entrusted by the command of God our Savior; </a:t>
            </a:r>
            <a:r>
              <a:rPr b="1" baseline="31999"/>
              <a:t>4 </a:t>
            </a:r>
            <a:r>
              <a:t>To Titus, my true child in a common faith: Grace and peace from God the Father and Christ Jesus our Savior.</a:t>
            </a:r>
          </a:p>
        </p:txBody>
      </p:sp>
      <p:sp>
        <p:nvSpPr>
          <p:cNvPr id="55" name="Titus 1:1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rPr b="1" u="sng"/>
              <a:t>and at the proper time</a:t>
            </a:r>
            <a:r>
              <a:t> manifested in his word through the preaching with which I have been entrusted by the command of God our Savior; </a:t>
            </a:r>
            <a:r>
              <a:rPr b="1" baseline="31999"/>
              <a:t>4 </a:t>
            </a:r>
            <a:r>
              <a:t>To Titus, my true child in a common faith: Grace and peace from God the Father and Christ Jesus our Savior.</a:t>
            </a:r>
          </a:p>
        </p:txBody>
      </p:sp>
      <p:sp>
        <p:nvSpPr>
          <p:cNvPr id="59" name="Titus 1:3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2" name="TextBox 2"/>
          <p:cNvSpPr txBox="1"/>
          <p:nvPr/>
        </p:nvSpPr>
        <p:spPr>
          <a:xfrm>
            <a:off x="305197" y="1369258"/>
            <a:ext cx="1095749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</a:t>
            </a:r>
            <a:r>
              <a:rPr b="1" u="sng"/>
              <a:t>manifested in his word through the preaching with which I have been entrusted</a:t>
            </a:r>
            <a:r>
              <a:t> by the command of God our Savior; </a:t>
            </a:r>
            <a:r>
              <a:rPr b="1" baseline="31999"/>
              <a:t>4 </a:t>
            </a:r>
            <a:r>
              <a:t>To Titus, my true child in a common faith: Grace and peace from God the Father and Christ Jesus our Savior.</a:t>
            </a:r>
          </a:p>
        </p:txBody>
      </p:sp>
      <p:sp>
        <p:nvSpPr>
          <p:cNvPr id="63" name="Titus 1:3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Now is the proper time for all God’s people to proclaim the Gospel</a:t>
            </a:r>
          </a:p>
        </p:txBody>
      </p:sp>
      <p:sp>
        <p:nvSpPr>
          <p:cNvPr id="67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8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4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Entrusted with the Gospel by God our Savior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1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3 </a:t>
            </a:r>
            <a:r>
              <a:t>and at the proper time manifested in his word through the preaching with which I have been entrusted </a:t>
            </a:r>
            <a:r>
              <a:rPr b="1" u="sng"/>
              <a:t>by the command of God our Savior</a:t>
            </a:r>
            <a:r>
              <a:t>; </a:t>
            </a:r>
            <a:r>
              <a:rPr b="1" baseline="31999"/>
              <a:t>4 </a:t>
            </a:r>
            <a:r>
              <a:t>To Titus, my true child in a common faith: Grace and peace from God the Father and Christ Jesus our Savior.</a:t>
            </a:r>
          </a:p>
        </p:txBody>
      </p:sp>
      <p:sp>
        <p:nvSpPr>
          <p:cNvPr id="72" name="Titus 1:3-4 (ESV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1:3-4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