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1:1-4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Deel 2:God ons Verlosser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TextBox 9"/>
          <p:cNvSpPr txBox="1"/>
          <p:nvPr/>
        </p:nvSpPr>
        <p:spPr>
          <a:xfrm>
            <a:off x="690252" y="1803616"/>
            <a:ext cx="10811496" cy="2784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Dit is nou die regte tyd vir al God se mense om die Evangelie te verkondig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Redding produseer vreugdevolle gehoorshaamheid.</a:t>
            </a:r>
          </a:p>
        </p:txBody>
      </p:sp>
      <p:sp>
        <p:nvSpPr>
          <p:cNvPr id="76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a Longing for Jesus"/>
          <p:cNvSpPr txBox="1"/>
          <p:nvPr/>
        </p:nvSpPr>
        <p:spPr>
          <a:xfrm>
            <a:off x="-194176" y="-104503"/>
            <a:ext cx="122174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God ons Verlosser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Titus 1:3-4 (AFR53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1:3-4 (AFR53)</a:t>
            </a:r>
          </a:p>
        </p:txBody>
      </p:sp>
      <p:sp>
        <p:nvSpPr>
          <p:cNvPr id="81" name="TextBox 2"/>
          <p:cNvSpPr txBox="1"/>
          <p:nvPr/>
        </p:nvSpPr>
        <p:spPr>
          <a:xfrm>
            <a:off x="305197" y="1363980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3</a:t>
            </a:r>
            <a:r>
              <a:t>en op die regte tyd sy woord bekend gemaak het deur die prediking wat aan my toevertrou is, ooreenkomstig die gebod van God, ons Verlosser—</a:t>
            </a:r>
            <a:r>
              <a:rPr b="1" u="sng"/>
              <a:t>aan Titus, </a:t>
            </a:r>
            <a:r>
              <a:rPr b="1" i="1" u="sng"/>
              <a:t>my</a:t>
            </a:r>
            <a:r>
              <a:rPr b="1" u="sng"/>
              <a:t> ware kind volgens die gemeenskaplike geloof: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TextBox 9"/>
          <p:cNvSpPr txBox="1"/>
          <p:nvPr/>
        </p:nvSpPr>
        <p:spPr>
          <a:xfrm>
            <a:off x="265170" y="1695334"/>
            <a:ext cx="11298708" cy="34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Dit is nou die regte tyd vir al God se mense om die Evangelie te verkondig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Redding produseer vreugdevolle gehoorshaamheid.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Christenskap is fundamenteel gemeenskaplik. </a:t>
            </a:r>
          </a:p>
        </p:txBody>
      </p:sp>
      <p:sp>
        <p:nvSpPr>
          <p:cNvPr id="8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a Longing for Jesus"/>
          <p:cNvSpPr txBox="1"/>
          <p:nvPr/>
        </p:nvSpPr>
        <p:spPr>
          <a:xfrm>
            <a:off x="-194176" y="-104503"/>
            <a:ext cx="122174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God ons Verlosser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TextBox 2"/>
          <p:cNvSpPr txBox="1"/>
          <p:nvPr/>
        </p:nvSpPr>
        <p:spPr>
          <a:xfrm>
            <a:off x="305197" y="1369258"/>
            <a:ext cx="10957492" cy="211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4</a:t>
            </a:r>
            <a:r>
              <a:t>Genade, barmhartigheid, vrede van God die Vader en die Here Jesus Christus, ons Verlosser!</a:t>
            </a:r>
          </a:p>
        </p:txBody>
      </p:sp>
      <p:sp>
        <p:nvSpPr>
          <p:cNvPr id="90" name="Titus 1:3-4 (AFR53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1:3-4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TextBox 9"/>
          <p:cNvSpPr txBox="1"/>
          <p:nvPr/>
        </p:nvSpPr>
        <p:spPr>
          <a:xfrm>
            <a:off x="359119" y="1595592"/>
            <a:ext cx="11430220" cy="474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Dit is nou die regte tyd vir al God se mense om die Evangelie te verkondig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Redding produseer vreugdevolle gehoorshaamheid.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Christenskap is fundamenteel gemeenskaplik.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Elke woord van die Skrif is genade vir ons, en deur gehoorsaamheid word dit vrede in ons.</a:t>
            </a:r>
          </a:p>
        </p:txBody>
      </p:sp>
      <p:sp>
        <p:nvSpPr>
          <p:cNvPr id="9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a Longing for Jesus"/>
          <p:cNvSpPr txBox="1"/>
          <p:nvPr/>
        </p:nvSpPr>
        <p:spPr>
          <a:xfrm>
            <a:off x="-194176" y="-104503"/>
            <a:ext cx="122174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God ons Verlosser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TextBox 9"/>
          <p:cNvSpPr txBox="1"/>
          <p:nvPr/>
        </p:nvSpPr>
        <p:spPr>
          <a:xfrm>
            <a:off x="690252" y="1218140"/>
            <a:ext cx="10811496" cy="28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Voel jou gehoorsaamheid aan God soos plig of vreugde?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Sien jy jou Christenskap as fundamenteel gemeenskaplik?</a:t>
            </a:r>
          </a:p>
        </p:txBody>
      </p:sp>
      <p:sp>
        <p:nvSpPr>
          <p:cNvPr id="99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Rectangle 4"/>
          <p:cNvSpPr/>
          <p:nvPr/>
        </p:nvSpPr>
        <p:spPr>
          <a:xfrm>
            <a:off x="-1" y="4212649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a Longing for Jesus"/>
          <p:cNvSpPr txBox="1"/>
          <p:nvPr/>
        </p:nvSpPr>
        <p:spPr>
          <a:xfrm>
            <a:off x="838200" y="3838732"/>
            <a:ext cx="10515600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Aksie punt</a:t>
            </a:r>
          </a:p>
        </p:txBody>
      </p:sp>
      <p:sp>
        <p:nvSpPr>
          <p:cNvPr id="102" name="TextBox 9"/>
          <p:cNvSpPr txBox="1"/>
          <p:nvPr/>
        </p:nvSpPr>
        <p:spPr>
          <a:xfrm>
            <a:off x="668481" y="5187084"/>
            <a:ext cx="10811495" cy="141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Nooi iemand in die kerk vir aandete wat jy nog nie voorheen het nie.</a:t>
            </a:r>
          </a:p>
        </p:txBody>
      </p:sp>
      <p:sp>
        <p:nvSpPr>
          <p:cNvPr id="103" name="a Longing for Jesus"/>
          <p:cNvSpPr txBox="1"/>
          <p:nvPr/>
        </p:nvSpPr>
        <p:spPr>
          <a:xfrm>
            <a:off x="-194176" y="-104503"/>
            <a:ext cx="122174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God ons Verlosser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1:1-4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Servants of God</a:t>
            </a:r>
          </a:p>
        </p:txBody>
      </p:sp>
      <p:grpSp>
        <p:nvGrpSpPr>
          <p:cNvPr id="42" name="Image Gallery"/>
          <p:cNvGrpSpPr/>
          <p:nvPr/>
        </p:nvGrpSpPr>
        <p:grpSpPr>
          <a:xfrm>
            <a:off x="-20042" y="37270"/>
            <a:ext cx="12192001" cy="7290422"/>
            <a:chOff x="0" y="0"/>
            <a:chExt cx="12192000" cy="7290420"/>
          </a:xfrm>
        </p:grpSpPr>
        <p:pic>
          <p:nvPicPr>
            <p:cNvPr id="40" name="NT5_1cMed Crete.jpeg" descr="NT5_1cMed Crete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2694" r="0" b="12694"/>
            <a:stretch>
              <a:fillRect/>
            </a:stretch>
          </p:blipFill>
          <p:spPr>
            <a:xfrm>
              <a:off x="0" y="0"/>
              <a:ext cx="12192000" cy="6802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" name="Caption"/>
            <p:cNvSpPr/>
            <p:nvPr/>
          </p:nvSpPr>
          <p:spPr>
            <a:xfrm>
              <a:off x="0" y="6878799"/>
              <a:ext cx="12192000" cy="411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Dienaars van God</a:t>
            </a:r>
          </a:p>
        </p:txBody>
      </p:sp>
      <p:sp>
        <p:nvSpPr>
          <p:cNvPr id="47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is almal geroep om dienaars en boodskappers van God te wees.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Die doel van ons missie is om die mense van God lief te hê.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moet ons hoop ten volle op die ewigheid stel.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TextBox 2"/>
          <p:cNvSpPr txBox="1"/>
          <p:nvPr/>
        </p:nvSpPr>
        <p:spPr>
          <a:xfrm>
            <a:off x="305197" y="1369258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</a:t>
            </a:r>
            <a:r>
              <a:t>PAULUS, ’n dienskneg van God en ’n apostel van Jesus Christus, volgens die geloof van die uitverkorenes van God en die kennis van die waarheid wat na die godsaligheid is, </a:t>
            </a:r>
            <a:r>
              <a:rPr baseline="31999"/>
              <a:t>2</a:t>
            </a:r>
            <a:r>
              <a:t>in die hoop van die ewige lewe wat God, wat nie kan lieg nie, van ewigheid af beloof het,</a:t>
            </a:r>
          </a:p>
        </p:txBody>
      </p:sp>
      <p:sp>
        <p:nvSpPr>
          <p:cNvPr id="51" name="Titus 1:1-4 (AFR53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TextBox 2"/>
          <p:cNvSpPr txBox="1"/>
          <p:nvPr/>
        </p:nvSpPr>
        <p:spPr>
          <a:xfrm>
            <a:off x="305197" y="1111074"/>
            <a:ext cx="1095749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3</a:t>
            </a:r>
            <a:r>
              <a:t>en op die regte tyd sy woord bekend gemaak het deur die prediking wat aan my toevertrou is, ooreenkomstig die gebod van God, ons Verlosser—aan Titus, </a:t>
            </a:r>
            <a:r>
              <a:rPr i="1"/>
              <a:t>my</a:t>
            </a:r>
            <a:r>
              <a:t> ware kind volgens die gemeenskaplike geloof:</a:t>
            </a:r>
            <a:r>
              <a:rPr baseline="31999"/>
              <a:t>4</a:t>
            </a:r>
            <a:r>
              <a:t>Genade, barmhartigheid, vrede van God die Vader en die Here Jesus Christus, ons Verlosser!</a:t>
            </a:r>
          </a:p>
        </p:txBody>
      </p:sp>
      <p:sp>
        <p:nvSpPr>
          <p:cNvPr id="55" name="Titus 1:1-4 (AFR53)"/>
          <p:cNvSpPr txBox="1"/>
          <p:nvPr/>
        </p:nvSpPr>
        <p:spPr>
          <a:xfrm>
            <a:off x="341235" y="311664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Titus 1:3(AFR53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1:3(AFR53)</a:t>
            </a:r>
          </a:p>
        </p:txBody>
      </p:sp>
      <p:sp>
        <p:nvSpPr>
          <p:cNvPr id="59" name="TextBox 2"/>
          <p:cNvSpPr txBox="1"/>
          <p:nvPr/>
        </p:nvSpPr>
        <p:spPr>
          <a:xfrm>
            <a:off x="305197" y="1700531"/>
            <a:ext cx="1095749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3</a:t>
            </a:r>
            <a:r>
              <a:rPr b="1" u="sng"/>
              <a:t>en op die regte tyd</a:t>
            </a:r>
            <a:r>
              <a:t> sy woord bekend gemaak het deur die prediking wat aan my toevertrou is, ooreenkomstig die gebod van God, ons Verlosser—aan Titus, </a:t>
            </a:r>
            <a:r>
              <a:rPr i="1"/>
              <a:t>my</a:t>
            </a:r>
            <a:r>
              <a:t> ware kind volgens die gemeenskaplike geloof: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Titus 1:3-4 (AFR53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1:3-4 (AFR53)</a:t>
            </a:r>
          </a:p>
        </p:txBody>
      </p:sp>
      <p:sp>
        <p:nvSpPr>
          <p:cNvPr id="63" name="TextBox 2"/>
          <p:cNvSpPr txBox="1"/>
          <p:nvPr/>
        </p:nvSpPr>
        <p:spPr>
          <a:xfrm>
            <a:off x="305197" y="1363980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3</a:t>
            </a:r>
            <a:r>
              <a:t>en op die regte tyd </a:t>
            </a:r>
            <a:r>
              <a:rPr b="1" u="sng"/>
              <a:t>sy woord bekend gemaak het deur die prediking wat aan my toevertrou is</a:t>
            </a:r>
            <a:r>
              <a:t>, ooreenkomstig die gebod van God, ons Verlosser—aan Titus, </a:t>
            </a:r>
            <a:r>
              <a:rPr i="1"/>
              <a:t>my</a:t>
            </a:r>
            <a:r>
              <a:t> ware kind volgens die gemeenskaplike geloof: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Dit is nou die regte tyd vir al God se mense om die Evangelie te verkondig</a:t>
            </a:r>
          </a:p>
        </p:txBody>
      </p:sp>
      <p:sp>
        <p:nvSpPr>
          <p:cNvPr id="6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a Longing for Jesus"/>
          <p:cNvSpPr txBox="1"/>
          <p:nvPr/>
        </p:nvSpPr>
        <p:spPr>
          <a:xfrm>
            <a:off x="-194176" y="-104503"/>
            <a:ext cx="122174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God ons Verlosser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" name="Titus 1:3-4 (AFR53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1:3-4 (AFR53)</a:t>
            </a:r>
          </a:p>
        </p:txBody>
      </p:sp>
      <p:sp>
        <p:nvSpPr>
          <p:cNvPr id="72" name="TextBox 2"/>
          <p:cNvSpPr txBox="1"/>
          <p:nvPr/>
        </p:nvSpPr>
        <p:spPr>
          <a:xfrm>
            <a:off x="305197" y="1363980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3</a:t>
            </a:r>
            <a:r>
              <a:t>en op die regte tyd sy woord bekend gemaak het deur die prediking wat aan my toevertrou is, </a:t>
            </a:r>
            <a:r>
              <a:rPr b="1" u="sng"/>
              <a:t>ooreenkomstig die gebod van God, ons Verlosser</a:t>
            </a:r>
            <a:r>
              <a:t>—aan Titus, </a:t>
            </a:r>
            <a:r>
              <a:rPr i="1"/>
              <a:t>my</a:t>
            </a:r>
            <a:r>
              <a:t> ware kind volgens die gemeenskaplike geloof: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