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1:Servants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are all called to be servants and messengers of God.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reason for our mission is to love the people of God.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should set our hope fully on eternity.  </a:t>
            </a:r>
          </a:p>
        </p:txBody>
      </p:sp>
      <p:sp>
        <p:nvSpPr>
          <p:cNvPr id="7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Servants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have the mindset of being a slave of God?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see your Christianity as fundamentally communal?</a:t>
            </a:r>
          </a:p>
        </p:txBody>
      </p:sp>
      <p:sp>
        <p:nvSpPr>
          <p:cNvPr id="8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Servants of God</a:t>
            </a:r>
          </a:p>
        </p:txBody>
      </p:sp>
      <p:sp>
        <p:nvSpPr>
          <p:cNvPr id="85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Piont</a:t>
            </a:r>
          </a:p>
        </p:txBody>
      </p:sp>
      <p:sp>
        <p:nvSpPr>
          <p:cNvPr id="87" name="TextBox 9"/>
          <p:cNvSpPr txBox="1"/>
          <p:nvPr/>
        </p:nvSpPr>
        <p:spPr>
          <a:xfrm>
            <a:off x="668481" y="5187084"/>
            <a:ext cx="10811495" cy="14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Make time this week to pray about being a servant and messengers of God.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Servants of God</a:t>
            </a:r>
          </a:p>
        </p:txBody>
      </p:sp>
      <p:grpSp>
        <p:nvGrpSpPr>
          <p:cNvPr id="42" name="Image Gallery"/>
          <p:cNvGrpSpPr/>
          <p:nvPr/>
        </p:nvGrpSpPr>
        <p:grpSpPr>
          <a:xfrm>
            <a:off x="-20042" y="37270"/>
            <a:ext cx="12192001" cy="7290422"/>
            <a:chOff x="0" y="0"/>
            <a:chExt cx="12192000" cy="7290420"/>
          </a:xfrm>
        </p:grpSpPr>
        <p:pic>
          <p:nvPicPr>
            <p:cNvPr id="40" name="NT5_1cMed Crete.jpeg" descr="NT5_1cMed Cret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2694" r="0" b="12694"/>
            <a:stretch>
              <a:fillRect/>
            </a:stretch>
          </p:blipFill>
          <p:spPr>
            <a:xfrm>
              <a:off x="0" y="0"/>
              <a:ext cx="12192000" cy="680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Caption"/>
            <p:cNvSpPr/>
            <p:nvPr/>
          </p:nvSpPr>
          <p:spPr>
            <a:xfrm>
              <a:off x="0" y="6878799"/>
              <a:ext cx="12192000" cy="41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Paul, a servant of God and an apostle of Jesus Christ, for the sake of the faith of God’s elect and their knowledge of the truth, which accords with godliness, </a:t>
            </a:r>
            <a:r>
              <a:rPr baseline="31999"/>
              <a:t>2 </a:t>
            </a:r>
            <a:r>
              <a:t>in hope of eternal life, which God, who never lies, promised before the ages began</a:t>
            </a:r>
          </a:p>
        </p:txBody>
      </p:sp>
      <p:sp>
        <p:nvSpPr>
          <p:cNvPr id="48" name="Titus 1:1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manifested in his word through the preaching with which I have been entrusted by the command of God our Savior; </a:t>
            </a:r>
            <a:r>
              <a:rPr b="1" baseline="31999"/>
              <a:t>4 </a:t>
            </a:r>
            <a:r>
              <a:t>To Titus, my true child in a common faith: Grace and peace from God the Father and Christ Jesus our Savior.</a:t>
            </a:r>
          </a:p>
        </p:txBody>
      </p:sp>
      <p:sp>
        <p:nvSpPr>
          <p:cNvPr id="52" name="Titus 1:1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Paul, </a:t>
            </a:r>
            <a:r>
              <a:rPr b="1" u="sng"/>
              <a:t>a servant of God</a:t>
            </a:r>
            <a:r>
              <a:t> and </a:t>
            </a:r>
            <a:r>
              <a:rPr b="1" u="sng"/>
              <a:t>an apostle of Jesus Christ</a:t>
            </a:r>
            <a:r>
              <a:t>, for the sake of the faith of God’s elect and their knowledge of the truth, which accords with godliness, </a:t>
            </a:r>
            <a:r>
              <a:rPr baseline="31999"/>
              <a:t>2 </a:t>
            </a:r>
            <a:r>
              <a:t>in hope of eternal life, which God, who never lies, promised before the ages began</a:t>
            </a:r>
          </a:p>
        </p:txBody>
      </p:sp>
      <p:sp>
        <p:nvSpPr>
          <p:cNvPr id="56" name="Titus 1:1-2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We are all called to be servants and messengers of God.</a:t>
            </a:r>
          </a:p>
        </p:txBody>
      </p:sp>
      <p:sp>
        <p:nvSpPr>
          <p:cNvPr id="6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Servants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Paul, a servant of God and an apostle of Jesus Christ, </a:t>
            </a:r>
            <a:r>
              <a:rPr b="1" u="sng"/>
              <a:t>for the sake of the faith of God’s elect and their knowledge of the truth, which accords with godliness</a:t>
            </a:r>
            <a:r>
              <a:t>, </a:t>
            </a:r>
            <a:r>
              <a:rPr baseline="31999"/>
              <a:t>2 </a:t>
            </a:r>
            <a:r>
              <a:t>in hope of eternal life, which God, who never lies, promised before the ages began</a:t>
            </a:r>
          </a:p>
        </p:txBody>
      </p:sp>
      <p:sp>
        <p:nvSpPr>
          <p:cNvPr id="65" name="Titus 1:1-2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are all called to be servants and messengers of God.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reason for our mission is to love the people of God.   </a:t>
            </a:r>
          </a:p>
        </p:txBody>
      </p:sp>
      <p:sp>
        <p:nvSpPr>
          <p:cNvPr id="6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Servants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Paul, a servant of God and an apostle of Jesus Christ, for the sake of the faith of God’s elect and their knowledge of the truth, which accords with godliness, </a:t>
            </a:r>
            <a:r>
              <a:rPr baseline="31999"/>
              <a:t>2 </a:t>
            </a:r>
            <a:r>
              <a:rPr b="1" u="sng"/>
              <a:t>in hope of eternal life, which God, who never lies, promised before the ages began</a:t>
            </a:r>
          </a:p>
        </p:txBody>
      </p:sp>
      <p:sp>
        <p:nvSpPr>
          <p:cNvPr id="74" name="Titus 1:1-2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