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" name="Shape 3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6" name="Shape 4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Rectangle 10"/>
          <p:cNvSpPr/>
          <p:nvPr/>
        </p:nvSpPr>
        <p:spPr>
          <a:xfrm>
            <a:off x="-156520" y="-142104"/>
            <a:ext cx="12505040" cy="7142206"/>
          </a:xfrm>
          <a:prstGeom prst="rect">
            <a:avLst/>
          </a:prstGeom>
          <a:solidFill>
            <a:srgbClr val="000000">
              <a:alpha val="10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7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99871" y="4588931"/>
            <a:ext cx="1092131" cy="2116669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78978" y="6232198"/>
            <a:ext cx="258623" cy="24830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28"/>
          <p:cNvSpPr txBox="1"/>
          <p:nvPr/>
        </p:nvSpPr>
        <p:spPr>
          <a:xfrm>
            <a:off x="698998" y="2106931"/>
            <a:ext cx="10794004" cy="2644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Titus 1:1-4</a:t>
            </a:r>
          </a:p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Deel 1:Dienaars van God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9" name="TextBox 9"/>
          <p:cNvSpPr txBox="1"/>
          <p:nvPr/>
        </p:nvSpPr>
        <p:spPr>
          <a:xfrm>
            <a:off x="690252" y="1803616"/>
            <a:ext cx="10811496" cy="432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Ons is almal geroep om dienaars en boodskappers van God te wees.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Die doel van ons missie is om die mense van God lief te hê.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Ons moet ons hoop ten volle op die ewigheid stel.  </a:t>
            </a:r>
          </a:p>
        </p:txBody>
      </p:sp>
      <p:sp>
        <p:nvSpPr>
          <p:cNvPr id="80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1" name="a Longing for Jesus"/>
          <p:cNvSpPr txBox="1"/>
          <p:nvPr/>
        </p:nvSpPr>
        <p:spPr>
          <a:xfrm>
            <a:off x="838199" y="-104503"/>
            <a:ext cx="1051560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lnSpc>
                <a:spcPct val="90000"/>
              </a:lnSpc>
              <a:defRPr sz="51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Dienaars van God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4" name="TextBox 9"/>
          <p:cNvSpPr txBox="1"/>
          <p:nvPr/>
        </p:nvSpPr>
        <p:spPr>
          <a:xfrm>
            <a:off x="690252" y="1218140"/>
            <a:ext cx="10811496" cy="2867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Het jy die ingesteldheid om 'n slaaf van God te wees?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Sien jy jou Christenskap as fundamenteel gemeenskaplik?</a:t>
            </a:r>
          </a:p>
        </p:txBody>
      </p:sp>
      <p:sp>
        <p:nvSpPr>
          <p:cNvPr id="85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6" name="a Longing for Jesus"/>
          <p:cNvSpPr txBox="1"/>
          <p:nvPr/>
        </p:nvSpPr>
        <p:spPr>
          <a:xfrm>
            <a:off x="838199" y="-104503"/>
            <a:ext cx="1051560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lnSpc>
                <a:spcPct val="90000"/>
              </a:lnSpc>
              <a:defRPr sz="51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Dienaars van God</a:t>
            </a:r>
          </a:p>
        </p:txBody>
      </p:sp>
      <p:sp>
        <p:nvSpPr>
          <p:cNvPr id="87" name="Rectangle 4"/>
          <p:cNvSpPr/>
          <p:nvPr/>
        </p:nvSpPr>
        <p:spPr>
          <a:xfrm>
            <a:off x="-1" y="4212649"/>
            <a:ext cx="12192001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8" name="a Longing for Jesus"/>
          <p:cNvSpPr txBox="1"/>
          <p:nvPr/>
        </p:nvSpPr>
        <p:spPr>
          <a:xfrm>
            <a:off x="838200" y="3838732"/>
            <a:ext cx="10515600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lnSpc>
                <a:spcPct val="90000"/>
              </a:lnSpc>
              <a:defRPr sz="51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Aksiepunt</a:t>
            </a:r>
          </a:p>
        </p:txBody>
      </p:sp>
      <p:sp>
        <p:nvSpPr>
          <p:cNvPr id="89" name="TextBox 9"/>
          <p:cNvSpPr txBox="1"/>
          <p:nvPr/>
        </p:nvSpPr>
        <p:spPr>
          <a:xfrm>
            <a:off x="232922" y="5187084"/>
            <a:ext cx="11682614" cy="1384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785394" indent="-785394">
              <a:lnSpc>
                <a:spcPct val="120000"/>
              </a:lnSpc>
              <a:buSzPct val="100000"/>
              <a:buAutoNum type="arabicParenR" startAt="1"/>
              <a:defRPr sz="4100">
                <a:solidFill>
                  <a:srgbClr val="FFFFFF"/>
                </a:solidFill>
              </a:defRPr>
            </a:lvl1pPr>
          </a:lstStyle>
          <a:p>
            <a:pPr/>
            <a:r>
              <a:t>Maak hierdie week tyd om te bid oor die feit dat jy 'n dienaar en boodskappers van God 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2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9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6336" y="569929"/>
            <a:ext cx="7804161" cy="5718143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157842">
            <a:off x="2348228" y="2136334"/>
            <a:ext cx="7113428" cy="36815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28"/>
          <p:cNvSpPr txBox="1"/>
          <p:nvPr/>
        </p:nvSpPr>
        <p:spPr>
          <a:xfrm>
            <a:off x="698998" y="2106931"/>
            <a:ext cx="10794004" cy="2644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Titus 1:1-4</a:t>
            </a:r>
          </a:p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Servants of God</a:t>
            </a:r>
          </a:p>
        </p:txBody>
      </p:sp>
      <p:grpSp>
        <p:nvGrpSpPr>
          <p:cNvPr id="44" name="Image Gallery"/>
          <p:cNvGrpSpPr/>
          <p:nvPr/>
        </p:nvGrpSpPr>
        <p:grpSpPr>
          <a:xfrm>
            <a:off x="-20042" y="37270"/>
            <a:ext cx="12192001" cy="7290422"/>
            <a:chOff x="0" y="0"/>
            <a:chExt cx="12192000" cy="7290420"/>
          </a:xfrm>
        </p:grpSpPr>
        <p:pic>
          <p:nvPicPr>
            <p:cNvPr id="42" name="NT5_1cMed Crete.jpeg" descr="NT5_1cMed Crete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12694" r="0" b="12694"/>
            <a:stretch>
              <a:fillRect/>
            </a:stretch>
          </p:blipFill>
          <p:spPr>
            <a:xfrm>
              <a:off x="0" y="0"/>
              <a:ext cx="12192000" cy="6802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" name="Caption"/>
            <p:cNvSpPr/>
            <p:nvPr/>
          </p:nvSpPr>
          <p:spPr>
            <a:xfrm>
              <a:off x="0" y="6878799"/>
              <a:ext cx="12192000" cy="4116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/>
            <a:p>
              <a:pPr/>
              <a:r>
                <a:t>Caption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9" name="TextBox 2"/>
          <p:cNvSpPr txBox="1"/>
          <p:nvPr/>
        </p:nvSpPr>
        <p:spPr>
          <a:xfrm>
            <a:off x="305197" y="1369258"/>
            <a:ext cx="10957492" cy="480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1</a:t>
            </a:r>
            <a:r>
              <a:t>PAULUS, ’n dienskneg van God en ’n apostel van Jesus Christus, volgens die geloof van die uitverkorenes van God en die kennis van die waarheid wat na die godsaligheid is, </a:t>
            </a:r>
            <a:r>
              <a:rPr baseline="31999"/>
              <a:t>2</a:t>
            </a:r>
            <a:r>
              <a:t>in die hoop van die ewige lewe wat God, wat nie kan lieg nie, van ewigheid af beloof het,</a:t>
            </a:r>
          </a:p>
        </p:txBody>
      </p:sp>
      <p:sp>
        <p:nvSpPr>
          <p:cNvPr id="50" name="Titus 1:1-4 (AFR53)"/>
          <p:cNvSpPr txBox="1"/>
          <p:nvPr/>
        </p:nvSpPr>
        <p:spPr>
          <a:xfrm>
            <a:off x="341235" y="392346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1:1-4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3" name="TextBox 2"/>
          <p:cNvSpPr txBox="1"/>
          <p:nvPr/>
        </p:nvSpPr>
        <p:spPr>
          <a:xfrm>
            <a:off x="305197" y="1111074"/>
            <a:ext cx="10957492" cy="547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3</a:t>
            </a:r>
            <a:r>
              <a:t>en op die regte tyd sy woord bekend gemaak het deur die prediking wat aan my toevertrou is, ooreenkomstig die gebod van God, ons Verlosser—aan Titus, </a:t>
            </a:r>
            <a:r>
              <a:rPr i="1"/>
              <a:t>my</a:t>
            </a:r>
            <a:r>
              <a:t> ware kind volgens die gemeenskaplike geloof:</a:t>
            </a:r>
            <a:r>
              <a:rPr baseline="31999"/>
              <a:t>4</a:t>
            </a:r>
            <a:r>
              <a:t>Genade, barmhartigheid, vrede van God die Vader en die Here Jesus Christus, ons Verlosser!</a:t>
            </a:r>
          </a:p>
        </p:txBody>
      </p:sp>
      <p:sp>
        <p:nvSpPr>
          <p:cNvPr id="54" name="Titus 1:1-4 (AFR53)"/>
          <p:cNvSpPr txBox="1"/>
          <p:nvPr/>
        </p:nvSpPr>
        <p:spPr>
          <a:xfrm>
            <a:off x="341235" y="311664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1:1-4 (AFR53)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7" name="Titus 1:1-2 (AFR53)"/>
          <p:cNvSpPr txBox="1"/>
          <p:nvPr/>
        </p:nvSpPr>
        <p:spPr>
          <a:xfrm>
            <a:off x="341235" y="392346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1:1-2 (AFR53)</a:t>
            </a:r>
          </a:p>
        </p:txBody>
      </p:sp>
      <p:sp>
        <p:nvSpPr>
          <p:cNvPr id="58" name="TextBox 2"/>
          <p:cNvSpPr txBox="1"/>
          <p:nvPr/>
        </p:nvSpPr>
        <p:spPr>
          <a:xfrm>
            <a:off x="305197" y="1369258"/>
            <a:ext cx="10957492" cy="480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1</a:t>
            </a:r>
            <a:r>
              <a:t>PAULUS, </a:t>
            </a:r>
            <a:r>
              <a:rPr b="1" u="sng"/>
              <a:t>’n dienskneg van God</a:t>
            </a:r>
            <a:r>
              <a:t> en </a:t>
            </a:r>
            <a:r>
              <a:rPr b="1" u="sng"/>
              <a:t>’n apostel van Jesus Christus</a:t>
            </a:r>
            <a:r>
              <a:t>, volgens die geloof van die uitverkorenes van God en die kennis van die waarheid wat na die godsaligheid is, </a:t>
            </a:r>
            <a:r>
              <a:rPr baseline="31999"/>
              <a:t>2</a:t>
            </a:r>
            <a:r>
              <a:t>in die hoop van die ewige lewe wat God, wat nie kan lieg nie, van ewigheid af beloof het,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1" name="TextBox 9"/>
          <p:cNvSpPr txBox="1"/>
          <p:nvPr/>
        </p:nvSpPr>
        <p:spPr>
          <a:xfrm>
            <a:off x="690252" y="1803616"/>
            <a:ext cx="10811496" cy="1411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lvl1pPr>
          </a:lstStyle>
          <a:p>
            <a:pPr/>
            <a:r>
              <a:t>Ons is almal geroep om dienaars en boodskappers van God te wees. </a:t>
            </a:r>
          </a:p>
        </p:txBody>
      </p:sp>
      <p:sp>
        <p:nvSpPr>
          <p:cNvPr id="62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3" name="a Longing for Jesus"/>
          <p:cNvSpPr txBox="1"/>
          <p:nvPr/>
        </p:nvSpPr>
        <p:spPr>
          <a:xfrm>
            <a:off x="838199" y="-104503"/>
            <a:ext cx="1051560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lnSpc>
                <a:spcPct val="90000"/>
              </a:lnSpc>
              <a:defRPr sz="51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Dienaars van God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6" name="Titus 1:1-2 (AFR53)"/>
          <p:cNvSpPr txBox="1"/>
          <p:nvPr/>
        </p:nvSpPr>
        <p:spPr>
          <a:xfrm>
            <a:off x="341235" y="392346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1:1-2 (AFR53)</a:t>
            </a:r>
          </a:p>
        </p:txBody>
      </p:sp>
      <p:sp>
        <p:nvSpPr>
          <p:cNvPr id="67" name="TextBox 2"/>
          <p:cNvSpPr txBox="1"/>
          <p:nvPr/>
        </p:nvSpPr>
        <p:spPr>
          <a:xfrm>
            <a:off x="305197" y="1369258"/>
            <a:ext cx="10957492" cy="480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1</a:t>
            </a:r>
            <a:r>
              <a:t>PAULUS, ’n dienskneg van God en ’n apostel van Jesus Christus, </a:t>
            </a:r>
            <a:r>
              <a:rPr b="1" u="sng"/>
              <a:t>volgens die geloof van die uitverkorenes van God en die kennis van die waarheid wat na die godsaligheid is</a:t>
            </a:r>
            <a:r>
              <a:t>, </a:t>
            </a:r>
            <a:r>
              <a:rPr baseline="31999"/>
              <a:t>2</a:t>
            </a:r>
            <a:r>
              <a:t>in die hoop van die ewige lewe wat God, wat nie kan lieg nie, van ewigheid af beloof het,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0" name="TextBox 9"/>
          <p:cNvSpPr txBox="1"/>
          <p:nvPr/>
        </p:nvSpPr>
        <p:spPr>
          <a:xfrm>
            <a:off x="690252" y="1803616"/>
            <a:ext cx="10811496" cy="2867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Ons is almal geroep om dienaars en boodskappers van God te wees.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Die doel van ons missie is om die mense van God lief te hê.  </a:t>
            </a:r>
          </a:p>
        </p:txBody>
      </p:sp>
      <p:sp>
        <p:nvSpPr>
          <p:cNvPr id="71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2" name="a Longing for Jesus"/>
          <p:cNvSpPr txBox="1"/>
          <p:nvPr/>
        </p:nvSpPr>
        <p:spPr>
          <a:xfrm>
            <a:off x="838199" y="-104503"/>
            <a:ext cx="1051560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lnSpc>
                <a:spcPct val="90000"/>
              </a:lnSpc>
              <a:defRPr sz="51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Dienaars van God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5" name="Titus 1:1-2 (AFR53)"/>
          <p:cNvSpPr txBox="1"/>
          <p:nvPr/>
        </p:nvSpPr>
        <p:spPr>
          <a:xfrm>
            <a:off x="341235" y="392346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1:1-2 (AFR53)</a:t>
            </a:r>
          </a:p>
        </p:txBody>
      </p:sp>
      <p:sp>
        <p:nvSpPr>
          <p:cNvPr id="76" name="TextBox 2"/>
          <p:cNvSpPr txBox="1"/>
          <p:nvPr/>
        </p:nvSpPr>
        <p:spPr>
          <a:xfrm>
            <a:off x="305197" y="1369258"/>
            <a:ext cx="10957492" cy="480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aseline="31999"/>
              <a:t>1</a:t>
            </a:r>
            <a:r>
              <a:t>PAULUS, ’n dienskneg van God en ’n apostel van Jesus Christus, volgens die geloof van die uitverkorenes van God en die kennis van die waarheid wat na die godsaligheid is, </a:t>
            </a:r>
            <a:r>
              <a:rPr baseline="31999"/>
              <a:t>2</a:t>
            </a:r>
            <a:r>
              <a:rPr b="1" u="sng"/>
              <a:t>in die hoop van die ewige lewe wat God, wat nie kan lieg nie, van ewigheid af beloof het,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