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956191" y="6248400"/>
            <a:ext cx="321410" cy="2946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»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1pPr>
      <a:lvl2pPr marL="933450" marR="0" indent="-4762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2pPr>
      <a:lvl3pPr marL="12954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3pPr>
      <a:lvl4pPr marL="17526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4pPr>
      <a:lvl5pPr marL="22098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»"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Helvetica"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Trade Gothic LT"/>
          <a:ea typeface="Trade Gothic LT"/>
          <a:cs typeface="Trade Gothic LT"/>
          <a:sym typeface="Trade Gothic L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rade Gothic 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"/>
          <p:cNvGrpSpPr/>
          <p:nvPr/>
        </p:nvGrpSpPr>
        <p:grpSpPr>
          <a:xfrm>
            <a:off x="-3288" y="-1"/>
            <a:ext cx="13107200" cy="8013249"/>
            <a:chOff x="0" y="0"/>
            <a:chExt cx="13107199" cy="8013247"/>
          </a:xfrm>
        </p:grpSpPr>
        <p:pic>
          <p:nvPicPr>
            <p:cNvPr id="20" name="photo-1421977870504-378093748ae6.jpeg" descr="photo-1421977870504-378093748ae6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299" t="12603" r="5944" b="12500"/>
            <a:stretch>
              <a:fillRect/>
            </a:stretch>
          </p:blipFill>
          <p:spPr>
            <a:xfrm>
              <a:off x="0" y="0"/>
              <a:ext cx="12143003" cy="6830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logo_shofar orange.png" descr="logo_shofar oran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01938" y="7107480"/>
              <a:ext cx="1305262" cy="905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1 Tim 1:5-7"/>
          <p:cNvSpPr txBox="1"/>
          <p:nvPr/>
        </p:nvSpPr>
        <p:spPr>
          <a:xfrm>
            <a:off x="1100033" y="4479225"/>
            <a:ext cx="9392177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defRPr b="1" sz="5400">
                <a:effectLst>
                  <a:outerShdw sx="100000" sy="100000" kx="0" ky="0" algn="b" rotWithShape="0" blurRad="12700" dist="38100" dir="2700000">
                    <a:srgbClr val="FFFFFF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’n Refleksie van 2 Timoteus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Image Gallery"/>
          <p:cNvGrpSpPr/>
          <p:nvPr/>
        </p:nvGrpSpPr>
        <p:grpSpPr>
          <a:xfrm>
            <a:off x="-56968" y="-16253"/>
            <a:ext cx="12305937" cy="7476533"/>
            <a:chOff x="0" y="0"/>
            <a:chExt cx="12305936" cy="7476532"/>
          </a:xfrm>
        </p:grpSpPr>
        <p:pic>
          <p:nvPicPr>
            <p:cNvPr id="27" name="Untitled.jpg" descr="Untitl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69" r="0" b="1369"/>
            <a:stretch>
              <a:fillRect/>
            </a:stretch>
          </p:blipFill>
          <p:spPr>
            <a:xfrm>
              <a:off x="0" y="0"/>
              <a:ext cx="12305936" cy="6892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" name="Caption"/>
            <p:cNvSpPr txBox="1"/>
            <p:nvPr/>
          </p:nvSpPr>
          <p:spPr>
            <a:xfrm>
              <a:off x="0" y="6968532"/>
              <a:ext cx="1230593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Trade Gothic LT"/>
                  <a:ea typeface="Trade Gothic LT"/>
                  <a:cs typeface="Trade Gothic LT"/>
                  <a:sym typeface="Trade Gothic LT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30" name="Is your goal to love God and people more?…"/>
          <p:cNvSpPr txBox="1"/>
          <p:nvPr/>
        </p:nvSpPr>
        <p:spPr>
          <a:xfrm>
            <a:off x="453966" y="1600201"/>
            <a:ext cx="11284068" cy="438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Het jy die evangelie van Jesus Christus ontvang?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Deel jy die evangelie met ander?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Volhard jy in die evangelie, leef jy dit uit, en vertrou dit toe aan ander?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Onderskei jy valse lering?</a:t>
            </a:r>
          </a:p>
        </p:txBody>
      </p:sp>
      <p:sp>
        <p:nvSpPr>
          <p:cNvPr id="31" name="Prayer Points"/>
          <p:cNvSpPr txBox="1"/>
          <p:nvPr/>
        </p:nvSpPr>
        <p:spPr>
          <a:xfrm>
            <a:off x="382744" y="368244"/>
            <a:ext cx="11426512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2239961">
              <a:lnSpc>
                <a:spcPct val="90000"/>
              </a:lnSpc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Refleksie Punte #1 - Die Evangelie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Image Gallery"/>
          <p:cNvGrpSpPr/>
          <p:nvPr/>
        </p:nvGrpSpPr>
        <p:grpSpPr>
          <a:xfrm>
            <a:off x="-56968" y="-16253"/>
            <a:ext cx="12305937" cy="7476533"/>
            <a:chOff x="0" y="0"/>
            <a:chExt cx="12305936" cy="7476532"/>
          </a:xfrm>
        </p:grpSpPr>
        <p:pic>
          <p:nvPicPr>
            <p:cNvPr id="33" name="Untitled.jpg" descr="Untitl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69" r="0" b="1369"/>
            <a:stretch>
              <a:fillRect/>
            </a:stretch>
          </p:blipFill>
          <p:spPr>
            <a:xfrm>
              <a:off x="0" y="0"/>
              <a:ext cx="12305936" cy="6892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Caption"/>
            <p:cNvSpPr txBox="1"/>
            <p:nvPr/>
          </p:nvSpPr>
          <p:spPr>
            <a:xfrm>
              <a:off x="0" y="6968532"/>
              <a:ext cx="1230593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Trade Gothic LT"/>
                  <a:ea typeface="Trade Gothic LT"/>
                  <a:cs typeface="Trade Gothic LT"/>
                  <a:sym typeface="Trade Gothic LT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36" name="Is your goal to love God and people more?…"/>
          <p:cNvSpPr txBox="1"/>
          <p:nvPr/>
        </p:nvSpPr>
        <p:spPr>
          <a:xfrm>
            <a:off x="453966" y="1599156"/>
            <a:ext cx="1128406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4841" indent="-574841" defTabSz="2239961">
              <a:lnSpc>
                <a:spcPct val="12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Wat is jou doel in die lewe?</a:t>
            </a:r>
          </a:p>
          <a:p>
            <a:pPr marL="574841" indent="-574841" defTabSz="2239961">
              <a:lnSpc>
                <a:spcPct val="12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Word jy maklik afgelei van die doel waartoe God jou roep?</a:t>
            </a:r>
          </a:p>
        </p:txBody>
      </p:sp>
      <p:sp>
        <p:nvSpPr>
          <p:cNvPr id="37" name="Prayer Points"/>
          <p:cNvSpPr txBox="1"/>
          <p:nvPr/>
        </p:nvSpPr>
        <p:spPr>
          <a:xfrm>
            <a:off x="382744" y="368244"/>
            <a:ext cx="11426512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2239961">
              <a:lnSpc>
                <a:spcPct val="90000"/>
              </a:lnSpc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Refleksie Punte #2 - Afleidings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Image Gallery"/>
          <p:cNvGrpSpPr/>
          <p:nvPr/>
        </p:nvGrpSpPr>
        <p:grpSpPr>
          <a:xfrm>
            <a:off x="-56968" y="-16253"/>
            <a:ext cx="12305937" cy="7476533"/>
            <a:chOff x="0" y="0"/>
            <a:chExt cx="12305936" cy="7476532"/>
          </a:xfrm>
        </p:grpSpPr>
        <p:pic>
          <p:nvPicPr>
            <p:cNvPr id="39" name="Untitled.jpg" descr="Untitl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69" r="0" b="1369"/>
            <a:stretch>
              <a:fillRect/>
            </a:stretch>
          </p:blipFill>
          <p:spPr>
            <a:xfrm>
              <a:off x="0" y="0"/>
              <a:ext cx="12305936" cy="6892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" name="Caption"/>
            <p:cNvSpPr txBox="1"/>
            <p:nvPr/>
          </p:nvSpPr>
          <p:spPr>
            <a:xfrm>
              <a:off x="0" y="6968532"/>
              <a:ext cx="1230593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>
                  <a:latin typeface="Trade Gothic LT"/>
                  <a:ea typeface="Trade Gothic LT"/>
                  <a:cs typeface="Trade Gothic LT"/>
                  <a:sym typeface="Trade Gothic LT"/>
                </a:defRPr>
              </a:lvl1pPr>
            </a:lstStyle>
            <a:p>
              <a:pPr/>
              <a:r>
                <a:t>Caption</a:t>
              </a:r>
            </a:p>
          </p:txBody>
        </p:sp>
      </p:grpSp>
      <p:sp>
        <p:nvSpPr>
          <p:cNvPr id="42" name="Is your goal to love God and people more?…"/>
          <p:cNvSpPr txBox="1"/>
          <p:nvPr/>
        </p:nvSpPr>
        <p:spPr>
          <a:xfrm>
            <a:off x="453966" y="1473896"/>
            <a:ext cx="11284068" cy="365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Wat begeer jy die meeste?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Watter begeertes wat jy het, kan jou weglei van die waarheid en van God af? </a:t>
            </a:r>
          </a:p>
          <a:p>
            <a:pPr marL="574841" indent="-574841" defTabSz="2239961">
              <a:lnSpc>
                <a:spcPct val="110000"/>
              </a:lnSpc>
              <a:buSzPct val="100000"/>
              <a:buAutoNum type="arabicPeriod" startAt="1"/>
              <a:defRPr sz="43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pPr>
            <a:r>
              <a:t>Is daar dinge in jou lewe wat jy meer wil hê as God?</a:t>
            </a:r>
          </a:p>
        </p:txBody>
      </p:sp>
      <p:sp>
        <p:nvSpPr>
          <p:cNvPr id="43" name="Prayer Points"/>
          <p:cNvSpPr txBox="1"/>
          <p:nvPr/>
        </p:nvSpPr>
        <p:spPr>
          <a:xfrm>
            <a:off x="382744" y="368244"/>
            <a:ext cx="11426512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2239961">
              <a:lnSpc>
                <a:spcPct val="90000"/>
              </a:lnSpc>
              <a:defRPr b="1" sz="5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Refleksie Punte #3 - Begeertes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