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956191" y="6248400"/>
            <a:ext cx="321410" cy="2946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1pPr>
      <a:lvl2pPr marL="933450" marR="0" indent="-4762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2pPr>
      <a:lvl3pPr marL="12954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3pPr>
      <a:lvl4pPr marL="17526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4pPr>
      <a:lvl5pPr marL="22098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"/>
          <p:cNvGrpSpPr/>
          <p:nvPr/>
        </p:nvGrpSpPr>
        <p:grpSpPr>
          <a:xfrm>
            <a:off x="-3288" y="-1"/>
            <a:ext cx="13107200" cy="8013249"/>
            <a:chOff x="0" y="0"/>
            <a:chExt cx="13107199" cy="8013247"/>
          </a:xfrm>
        </p:grpSpPr>
        <p:pic>
          <p:nvPicPr>
            <p:cNvPr id="20" name="photo-1421977870504-378093748ae6.jpeg" descr="photo-1421977870504-378093748ae6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299" t="12603" r="5944" b="12500"/>
            <a:stretch>
              <a:fillRect/>
            </a:stretch>
          </p:blipFill>
          <p:spPr>
            <a:xfrm>
              <a:off x="0" y="0"/>
              <a:ext cx="12143003" cy="6830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logo_shofar orange.png" descr="logo_shofar oran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801938" y="7107480"/>
              <a:ext cx="1305262" cy="905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1 Tim 1:5-7"/>
          <p:cNvSpPr txBox="1"/>
          <p:nvPr/>
        </p:nvSpPr>
        <p:spPr>
          <a:xfrm>
            <a:off x="1699790" y="4479225"/>
            <a:ext cx="8792420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defRPr b="1" sz="5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A Reflection of 2 Timothy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25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28" name="Is your goal to love God and people more?…"/>
          <p:cNvSpPr txBox="1"/>
          <p:nvPr/>
        </p:nvSpPr>
        <p:spPr>
          <a:xfrm>
            <a:off x="453966" y="1600201"/>
            <a:ext cx="11284068" cy="438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Have you received the gospel of Jesus Christ?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Are you sharing the gospel with others?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Are you enduring in the faith, living out the gospel and entrusting the gospel to others?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 Are you discerning false teaching? </a:t>
            </a:r>
          </a:p>
        </p:txBody>
      </p:sp>
      <p:sp>
        <p:nvSpPr>
          <p:cNvPr id="29" name="Prayer Points"/>
          <p:cNvSpPr txBox="1"/>
          <p:nvPr/>
        </p:nvSpPr>
        <p:spPr>
          <a:xfrm>
            <a:off x="382744" y="368244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Reflection Points #1 - Gospel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31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34" name="Is your goal to love God and people more?…"/>
          <p:cNvSpPr txBox="1"/>
          <p:nvPr/>
        </p:nvSpPr>
        <p:spPr>
          <a:xfrm>
            <a:off x="453966" y="1599156"/>
            <a:ext cx="1128406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2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What is your aim in life?</a:t>
            </a:r>
          </a:p>
          <a:p>
            <a:pPr marL="574841" indent="-574841" defTabSz="2239961">
              <a:lnSpc>
                <a:spcPct val="12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Are you becoming easily distracted from the goal to which God calls you to? </a:t>
            </a:r>
          </a:p>
        </p:txBody>
      </p:sp>
      <p:sp>
        <p:nvSpPr>
          <p:cNvPr id="35" name="Prayer Points"/>
          <p:cNvSpPr txBox="1"/>
          <p:nvPr/>
        </p:nvSpPr>
        <p:spPr>
          <a:xfrm>
            <a:off x="382744" y="399559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Reflection Points #2 - Distractions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37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40" name="Is your goal to love God and people more?…"/>
          <p:cNvSpPr txBox="1"/>
          <p:nvPr/>
        </p:nvSpPr>
        <p:spPr>
          <a:xfrm>
            <a:off x="453966" y="1473896"/>
            <a:ext cx="11284068" cy="365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What do you value most?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What desires that you have, can lead you away from the truth and from God? 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Are there things in your life you want more than God? </a:t>
            </a:r>
          </a:p>
        </p:txBody>
      </p:sp>
      <p:sp>
        <p:nvSpPr>
          <p:cNvPr id="41" name="Prayer Points"/>
          <p:cNvSpPr txBox="1"/>
          <p:nvPr/>
        </p:nvSpPr>
        <p:spPr>
          <a:xfrm>
            <a:off x="382744" y="368244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Reflection Points #3 - Desires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