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8147"/>
            <a:ext cx="13334987" cy="8021393"/>
            <a:chOff x="0" y="0"/>
            <a:chExt cx="13334986" cy="8021392"/>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2 Tim 3:14-17"/>
            <p:cNvSpPr txBox="1"/>
            <p:nvPr/>
          </p:nvSpPr>
          <p:spPr>
            <a:xfrm>
              <a:off x="0" y="3468716"/>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3:14-17</a:t>
              </a:r>
            </a:p>
          </p:txBody>
        </p:sp>
        <p:pic>
          <p:nvPicPr>
            <p:cNvPr id="22" name="logo_shofar orange.png" descr="logo_shofar orange.png"/>
            <p:cNvPicPr>
              <a:picLocks noChangeAspect="1"/>
            </p:cNvPicPr>
            <p:nvPr/>
          </p:nvPicPr>
          <p:blipFill>
            <a:blip r:embed="rId3">
              <a:extLst/>
            </a:blip>
            <a:stretch>
              <a:fillRect/>
            </a:stretch>
          </p:blipFill>
          <p:spPr>
            <a:xfrm>
              <a:off x="12029726" y="7115626"/>
              <a:ext cx="1305261" cy="905767"/>
            </a:xfrm>
            <a:prstGeom prst="rect">
              <a:avLst/>
            </a:prstGeom>
            <a:ln w="12700" cap="flat">
              <a:noFill/>
              <a:miter lim="400000"/>
            </a:ln>
            <a:effectLst/>
          </p:spPr>
        </p:pic>
        <p:sp>
          <p:nvSpPr>
            <p:cNvPr id="23" name="Deur God geïnspireer"/>
            <p:cNvSpPr txBox="1"/>
            <p:nvPr/>
          </p:nvSpPr>
          <p:spPr>
            <a:xfrm>
              <a:off x="1133480" y="4582396"/>
              <a:ext cx="10683759" cy="1831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Deur God geïnspireer</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6" name="Image Gallery"/>
          <p:cNvGrpSpPr/>
          <p:nvPr/>
        </p:nvGrpSpPr>
        <p:grpSpPr>
          <a:xfrm>
            <a:off x="-56967" y="-17166"/>
            <a:ext cx="12305934" cy="7489232"/>
            <a:chOff x="0" y="0"/>
            <a:chExt cx="12305933" cy="7489231"/>
          </a:xfrm>
        </p:grpSpPr>
        <p:pic>
          <p:nvPicPr>
            <p:cNvPr id="7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7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7" name="(Eccl 12:13-14) The end of the matter; all has been heard. Fear God and keep his commandments, for this is the whole duty of man. For God will bring every deed into judgment, with every secret thing, whether good or evil."/>
          <p:cNvSpPr txBox="1"/>
          <p:nvPr/>
        </p:nvSpPr>
        <p:spPr>
          <a:xfrm>
            <a:off x="502664" y="1563206"/>
            <a:ext cx="11186672" cy="43411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When people listen to us they should hear the Gospel proclaimed and when they look at us they should see the Gospel applied.</a:t>
            </a:r>
          </a:p>
          <a:p>
            <a:pPr marL="561473" indent="-561473" defTabSz="2239961">
              <a:buSzPct val="100000"/>
              <a:buAutoNum type="arabicPeriod" startAt="1"/>
              <a:defRPr sz="4200">
                <a:solidFill>
                  <a:srgbClr val="FFFFFF"/>
                </a:solidFill>
                <a:latin typeface="+mj-lt"/>
                <a:ea typeface="+mj-ea"/>
                <a:cs typeface="+mj-cs"/>
                <a:sym typeface="Arial"/>
              </a:defRPr>
            </a:pPr>
            <a:r>
              <a:t>Someone can never be too young, old, stubborn, or lost for us to teach the Word of God to them.</a:t>
            </a:r>
          </a:p>
          <a:p>
            <a:pPr marL="561473" indent="-561473" defTabSz="2239961">
              <a:buSzPct val="100000"/>
              <a:buAutoNum type="arabicPeriod" startAt="1"/>
              <a:defRPr sz="4200">
                <a:solidFill>
                  <a:srgbClr val="FFFFFF"/>
                </a:solidFill>
                <a:latin typeface="+mj-lt"/>
                <a:ea typeface="+mj-ea"/>
                <a:cs typeface="+mj-cs"/>
                <a:sym typeface="Arial"/>
              </a:defRPr>
            </a:pPr>
            <a:r>
              <a:t>Die hele Skrif is nodig vir ons hele lewe.</a:t>
            </a:r>
          </a:p>
        </p:txBody>
      </p:sp>
      <p:sp>
        <p:nvSpPr>
          <p:cNvPr id="78" name="Deur God geïnspireer"/>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Deur God geïnspireer</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2" name="Image Gallery"/>
          <p:cNvGrpSpPr/>
          <p:nvPr/>
        </p:nvGrpSpPr>
        <p:grpSpPr>
          <a:xfrm>
            <a:off x="-56967" y="-17166"/>
            <a:ext cx="12305934" cy="7489232"/>
            <a:chOff x="0" y="0"/>
            <a:chExt cx="12305933" cy="7489231"/>
          </a:xfrm>
        </p:grpSpPr>
        <p:pic>
          <p:nvPicPr>
            <p:cNvPr id="8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3" name="(Eccl 12:13-14) The end of the matter; all has been heard. Fear God and keep his commandments, for this is the whole duty of man. For God will bring every deed into judgment, with every secret thing, whether good or evil."/>
          <p:cNvSpPr txBox="1"/>
          <p:nvPr/>
        </p:nvSpPr>
        <p:spPr>
          <a:xfrm>
            <a:off x="502664" y="1563206"/>
            <a:ext cx="11186672" cy="43411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Wat verkondig jy aan diegene rondom jou met wat jy sê en hoe jy leef?</a:t>
            </a:r>
          </a:p>
          <a:p>
            <a:pPr marL="561473" indent="-561473" defTabSz="2239961">
              <a:buSzPct val="100000"/>
              <a:buAutoNum type="arabicPeriod" startAt="1"/>
              <a:defRPr sz="4200">
                <a:solidFill>
                  <a:srgbClr val="FFFFFF"/>
                </a:solidFill>
                <a:latin typeface="+mj-lt"/>
                <a:ea typeface="+mj-ea"/>
                <a:cs typeface="+mj-cs"/>
                <a:sym typeface="Arial"/>
              </a:defRPr>
            </a:pPr>
            <a:r>
              <a:t>Aan wie moet jy begin of voortgaan om die Woord te onderrig?</a:t>
            </a:r>
          </a:p>
          <a:p>
            <a:pPr marL="561473" indent="-561473" defTabSz="2239961">
              <a:buSzPct val="100000"/>
              <a:buAutoNum type="arabicPeriod" startAt="1"/>
              <a:defRPr sz="4200">
                <a:solidFill>
                  <a:srgbClr val="FFFFFF"/>
                </a:solidFill>
                <a:latin typeface="+mj-lt"/>
                <a:ea typeface="+mj-ea"/>
                <a:cs typeface="+mj-cs"/>
                <a:sym typeface="Arial"/>
              </a:defRPr>
            </a:pPr>
            <a:r>
              <a:t>Watter areas van jou lewe benodig onderrig, weerlegging, teregwysing of opleiding in geregtigheid?</a:t>
            </a:r>
          </a:p>
        </p:txBody>
      </p:sp>
      <p:sp>
        <p:nvSpPr>
          <p:cNvPr id="84" name="Deur God geïnspireer"/>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Deur God geïnspireer</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2 Tim 3:14-17 (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3:14-17 (AFR53)</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225978" y="1986539"/>
            <a:ext cx="11740044" cy="3121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14</a:t>
            </a:r>
            <a:r>
              <a:t>Maar bly jy in wat jy geleer het en waarvan jy verseker is, omdat jy weet van wie jy dit geleer het,</a:t>
            </a:r>
            <a:r>
              <a:rPr baseline="31999"/>
              <a:t>15</a:t>
            </a:r>
            <a:r>
              <a:t>en dat jy van kleins af die heilige Skrifte ken wat jou wys kan maak tot saligheid deur die geloof in Christus Jesus.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2 Tim 3:14-16(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3:14-16(AFR53)</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25978" y="1868006"/>
            <a:ext cx="11740044" cy="3121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16</a:t>
            </a:r>
            <a:r>
              <a:t>Die hele Skrif is deur God ingegee en is nuttig tot lering, tot weerlegging, tot teregwysing, tot onderwysing in die geregtigheid,</a:t>
            </a:r>
            <a:r>
              <a:rPr baseline="31999"/>
              <a:t>17 </a:t>
            </a:r>
            <a:r>
              <a:t>sodat die mens van God volkome kan wees, vir elke goeie werk volkome toegerus.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2 Tim 3:14-15 (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3:14-15 (AFR53)</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25978" y="1986539"/>
            <a:ext cx="11740044" cy="3121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14</a:t>
            </a:r>
            <a:r>
              <a:t>Maar </a:t>
            </a:r>
            <a:r>
              <a:rPr b="1" u="sng"/>
              <a:t>bly jy in wat jy geleer het</a:t>
            </a:r>
            <a:r>
              <a:t> en waarvan jy verseker is, </a:t>
            </a:r>
            <a:r>
              <a:rPr b="1" u="sng"/>
              <a:t>omdat jy weet van wie jy dit geleer het,</a:t>
            </a:r>
            <a:r>
              <a:rPr baseline="31999"/>
              <a:t>15</a:t>
            </a:r>
            <a:r>
              <a:t>en dat jy van kleins af die heilige Skrifte ken wat jou wys kan maak tot saligheid deur die geloof in Christus Jesus.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1 Tim 4:16 (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4:16 (AFR53)</a:t>
            </a:r>
          </a:p>
        </p:txBody>
      </p:sp>
      <p:sp>
        <p:nvSpPr>
          <p:cNvPr id="48" name="(Eccl 12:13-14) The end of the matter; all has been heard. Fear God and keep his commandments, for this is the whole duty of man. For God will bring every deed into judgment, with every secret thing, whether good or evil."/>
          <p:cNvSpPr txBox="1"/>
          <p:nvPr/>
        </p:nvSpPr>
        <p:spPr>
          <a:xfrm>
            <a:off x="225978" y="1563206"/>
            <a:ext cx="11740044" cy="19027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16</a:t>
            </a:r>
            <a:r>
              <a:t>Let op </a:t>
            </a:r>
            <a:r>
              <a:rPr b="1" u="sng"/>
              <a:t>jouself</a:t>
            </a:r>
            <a:r>
              <a:t> en op </a:t>
            </a:r>
            <a:r>
              <a:rPr b="1" u="sng"/>
              <a:t>die leer</a:t>
            </a:r>
            <a:r>
              <a:t>; volhard daarin; want deur dit te doen, </a:t>
            </a:r>
            <a:r>
              <a:rPr b="1" u="sng"/>
              <a:t>sal jy jouself red sowel as die wat jou hoor.</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Eccl 12:13-14) The end of the matter; all has been heard. Fear God and keep his commandments, for this is the whole duty of man. For God will bring every deed into judgment, with every secret thing, whether good or evil."/>
          <p:cNvSpPr txBox="1"/>
          <p:nvPr/>
        </p:nvSpPr>
        <p:spPr>
          <a:xfrm>
            <a:off x="502664" y="1836530"/>
            <a:ext cx="11186672"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Wanneer mense na ons luister, moet hulle die Evangelie hoor en wanneer hulle na ons kyk, moet hulle sien hoe die Evangelie toegepas word.</a:t>
            </a:r>
          </a:p>
        </p:txBody>
      </p:sp>
      <p:sp>
        <p:nvSpPr>
          <p:cNvPr id="54" name="Deur God geïnspireer"/>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Deur God geïnspireer</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7166"/>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2 Tim 3:15 (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3:15 (AFR53)</a:t>
            </a:r>
          </a:p>
        </p:txBody>
      </p:sp>
      <p:sp>
        <p:nvSpPr>
          <p:cNvPr id="60" name="(Eccl 12:13-14) The end of the matter; all has been heard. Fear God and keep his commandments, for this is the whole duty of man. For God will bring every deed into judgment, with every secret thing, whether good or evil."/>
          <p:cNvSpPr txBox="1"/>
          <p:nvPr/>
        </p:nvSpPr>
        <p:spPr>
          <a:xfrm>
            <a:off x="225978" y="1563206"/>
            <a:ext cx="11740044" cy="19027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15</a:t>
            </a:r>
            <a:r>
              <a:t>en dat jy </a:t>
            </a:r>
            <a:r>
              <a:rPr b="1" u="sng"/>
              <a:t>van kleins af die heilige Skrifte ken</a:t>
            </a:r>
            <a:r>
              <a:t> wat jou </a:t>
            </a:r>
            <a:r>
              <a:rPr b="1" u="sng"/>
              <a:t>wys kan maak tot saligheid deur die geloof in Christus Jesus</a:t>
            </a:r>
            <a:r>
              <a:t>.</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7166"/>
            <a:ext cx="12305934" cy="7489232"/>
            <a:chOff x="0" y="0"/>
            <a:chExt cx="12305933" cy="7489231"/>
          </a:xfrm>
        </p:grpSpPr>
        <p:pic>
          <p:nvPicPr>
            <p:cNvPr id="6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5" name="(Eccl 12:13-14) The end of the matter; all has been heard. Fear God and keep his commandments, for this is the whole duty of man. For God will bring every deed into judgment, with every secret thing, whether good or evil."/>
          <p:cNvSpPr txBox="1"/>
          <p:nvPr/>
        </p:nvSpPr>
        <p:spPr>
          <a:xfrm>
            <a:off x="502664" y="1836530"/>
            <a:ext cx="11186672"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When people listen to us they should hear the Gospel proclaimed and when they look at us they should see the Gospel applied.</a:t>
            </a:r>
          </a:p>
          <a:p>
            <a:pPr marL="561473" indent="-561473" defTabSz="2239961">
              <a:buSzPct val="100000"/>
              <a:buAutoNum type="arabicPeriod" startAt="1"/>
              <a:defRPr sz="4200">
                <a:solidFill>
                  <a:srgbClr val="FFFFFF"/>
                </a:solidFill>
                <a:latin typeface="+mj-lt"/>
                <a:ea typeface="+mj-ea"/>
                <a:cs typeface="+mj-cs"/>
                <a:sym typeface="Arial"/>
              </a:defRPr>
            </a:pPr>
            <a:r>
              <a:t>Iemand kan nooit te jonk, oud, hardkoppig of verlore wees vir ons om die Woord van God aan hulle te leer nie.</a:t>
            </a:r>
          </a:p>
        </p:txBody>
      </p:sp>
      <p:sp>
        <p:nvSpPr>
          <p:cNvPr id="66" name="Deur God geïnspireer"/>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Deur God geïnspireer</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Image Gallery"/>
          <p:cNvGrpSpPr/>
          <p:nvPr/>
        </p:nvGrpSpPr>
        <p:grpSpPr>
          <a:xfrm>
            <a:off x="-56967" y="-17166"/>
            <a:ext cx="12305934" cy="7489232"/>
            <a:chOff x="0" y="0"/>
            <a:chExt cx="12305933" cy="7489231"/>
          </a:xfrm>
        </p:grpSpPr>
        <p:pic>
          <p:nvPicPr>
            <p:cNvPr id="6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1" name="2 Tim 3:16-17(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3:16-17(AFR53)</a:t>
            </a:r>
          </a:p>
        </p:txBody>
      </p:sp>
      <p:sp>
        <p:nvSpPr>
          <p:cNvPr id="72" name="(Eccl 12:13-14) The end of the matter; all has been heard. Fear God and keep his commandments, for this is the whole duty of man. For God will bring every deed into judgment, with every secret thing, whether good or evil."/>
          <p:cNvSpPr txBox="1"/>
          <p:nvPr/>
        </p:nvSpPr>
        <p:spPr>
          <a:xfrm>
            <a:off x="225978" y="1868006"/>
            <a:ext cx="11740044" cy="3121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16</a:t>
            </a:r>
            <a:r>
              <a:t>Die </a:t>
            </a:r>
            <a:r>
              <a:rPr b="1" u="sng"/>
              <a:t>hele Skrif is deur God ingegee</a:t>
            </a:r>
            <a:r>
              <a:t> en is nuttig tot lering, tot weerlegging, tot teregwysing, tot onderwysing in die geregtigheid,</a:t>
            </a:r>
            <a:r>
              <a:rPr baseline="31999"/>
              <a:t>17 </a:t>
            </a:r>
            <a:r>
              <a:t>sodat die mens van God volkome kan wees, </a:t>
            </a:r>
            <a:r>
              <a:rPr b="1" u="sng"/>
              <a:t>vir elke goeie werk volkome toegerus.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