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3:1-9"/>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3:1-9</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Misplaced Love Part 2"/>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Misplaced Love Part 2</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967" y="-17166"/>
            <a:ext cx="12305934" cy="7489232"/>
            <a:chOff x="0" y="0"/>
            <a:chExt cx="12305933" cy="7489231"/>
          </a:xfrm>
        </p:grpSpPr>
        <p:pic>
          <p:nvPicPr>
            <p:cNvPr id="7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7" name="2 Tim 3:6-8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3:6-8 (ESV)</a:t>
            </a:r>
          </a:p>
        </p:txBody>
      </p:sp>
      <p:sp>
        <p:nvSpPr>
          <p:cNvPr id="78"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6 </a:t>
            </a:r>
            <a:r>
              <a:t>For among them are those who creep into households and capture </a:t>
            </a:r>
            <a:r>
              <a:rPr b="1" u="sng"/>
              <a:t>weak</a:t>
            </a:r>
            <a:r>
              <a:t> women, </a:t>
            </a:r>
            <a:r>
              <a:rPr b="1" u="sng"/>
              <a:t>burdened with sins</a:t>
            </a:r>
            <a:r>
              <a:t> and </a:t>
            </a:r>
            <a:r>
              <a:rPr b="1" u="sng"/>
              <a:t>led astray by various passions</a:t>
            </a:r>
            <a:r>
              <a:t>, </a:t>
            </a:r>
            <a:r>
              <a:rPr b="1" baseline="31999"/>
              <a:t>7 </a:t>
            </a:r>
            <a:r>
              <a:t>always learning and never able to arrive at a knowledge of the truth.</a:t>
            </a:r>
            <a:r>
              <a:rPr b="1" baseline="31999"/>
              <a:t>8 </a:t>
            </a:r>
            <a:r>
              <a:rPr b="1" u="sng"/>
              <a:t>Just as</a:t>
            </a:r>
            <a:r>
              <a:t> Jannes and Jambres opposed Moses, so these men also oppose the truth, </a:t>
            </a:r>
            <a:r>
              <a:rPr b="1" u="sng"/>
              <a:t>men corrupted in mind</a:t>
            </a:r>
            <a:r>
              <a:t> and disqualified regarding the faith.</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967" y="-17166"/>
            <a:ext cx="12305934" cy="7489232"/>
            <a:chOff x="0" y="0"/>
            <a:chExt cx="12305933" cy="7489231"/>
          </a:xfrm>
        </p:grpSpPr>
        <p:pic>
          <p:nvPicPr>
            <p:cNvPr id="8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3" name="(Eccl 12:13-14) The end of the matter; all has been heard. Fear God and keep his commandments, for this is the whole duty of man. For God will bring every deed into judgment, with every secret thing, whether good or evil."/>
          <p:cNvSpPr txBox="1"/>
          <p:nvPr/>
        </p:nvSpPr>
        <p:spPr>
          <a:xfrm>
            <a:off x="502664" y="1836530"/>
            <a:ext cx="11186672"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We avoid such people because they dishonour Jesus and corrupt His bride.</a:t>
            </a:r>
          </a:p>
          <a:p>
            <a:pPr marL="561473" indent="-561473" defTabSz="2239961">
              <a:buSzPct val="100000"/>
              <a:buAutoNum type="arabicPeriod" startAt="1"/>
              <a:defRPr sz="4200">
                <a:solidFill>
                  <a:srgbClr val="FFFFFF"/>
                </a:solidFill>
                <a:latin typeface="+mj-lt"/>
                <a:ea typeface="+mj-ea"/>
                <a:cs typeface="+mj-cs"/>
                <a:sym typeface="Arial"/>
              </a:defRPr>
            </a:pPr>
            <a:r>
              <a:t>Our own sin and desires make us susceptible to false teaching and false believers.</a:t>
            </a:r>
          </a:p>
        </p:txBody>
      </p:sp>
      <p:sp>
        <p:nvSpPr>
          <p:cNvPr id="84" name="Misplaced Love Part 2"/>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Misplaced Love Part 2</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Image Gallery"/>
          <p:cNvGrpSpPr/>
          <p:nvPr/>
        </p:nvGrpSpPr>
        <p:grpSpPr>
          <a:xfrm>
            <a:off x="-56967" y="-17166"/>
            <a:ext cx="12305934" cy="7489232"/>
            <a:chOff x="0" y="0"/>
            <a:chExt cx="12305933" cy="7489231"/>
          </a:xfrm>
        </p:grpSpPr>
        <p:pic>
          <p:nvPicPr>
            <p:cNvPr id="8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9" name="2 Tim 3:9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3:9 (ESV)</a:t>
            </a:r>
          </a:p>
        </p:txBody>
      </p:sp>
      <p:sp>
        <p:nvSpPr>
          <p:cNvPr id="90" name="(Eccl 12:13-14) The end of the matter; all has been heard. Fear God and keep his commandments, for this is the whole duty of man. For God will bring every deed into judgment, with every secret thing, whether good or evil."/>
          <p:cNvSpPr txBox="1"/>
          <p:nvPr/>
        </p:nvSpPr>
        <p:spPr>
          <a:xfrm>
            <a:off x="225978" y="1693400"/>
            <a:ext cx="11740044"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9 </a:t>
            </a:r>
            <a:r>
              <a:rPr b="1" u="sng"/>
              <a:t>But</a:t>
            </a:r>
            <a:r>
              <a:t> they will not get very far, </a:t>
            </a:r>
            <a:r>
              <a:rPr b="1" u="sng"/>
              <a:t>for their folly will be plain to all</a:t>
            </a:r>
            <a:r>
              <a:t>, as was that of those two men.</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4" name="Image Gallery"/>
          <p:cNvGrpSpPr/>
          <p:nvPr/>
        </p:nvGrpSpPr>
        <p:grpSpPr>
          <a:xfrm>
            <a:off x="-56967" y="-17166"/>
            <a:ext cx="12305934" cy="7489232"/>
            <a:chOff x="0" y="0"/>
            <a:chExt cx="12305933" cy="7489231"/>
          </a:xfrm>
        </p:grpSpPr>
        <p:pic>
          <p:nvPicPr>
            <p:cNvPr id="9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95" name="(Eccl 12:13-14) The end of the matter; all has been heard. Fear God and keep his commandments, for this is the whole duty of man. For God will bring every deed into judgment, with every secret thing, whether good or evil."/>
          <p:cNvSpPr txBox="1"/>
          <p:nvPr/>
        </p:nvSpPr>
        <p:spPr>
          <a:xfrm>
            <a:off x="502664" y="1362397"/>
            <a:ext cx="1118667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We avoid such people because they dishonour Jesus and corrupt His bride.</a:t>
            </a:r>
          </a:p>
          <a:p>
            <a:pPr marL="561473" indent="-561473" defTabSz="2239961">
              <a:buSzPct val="100000"/>
              <a:buAutoNum type="arabicPeriod" startAt="1"/>
              <a:defRPr sz="4200">
                <a:solidFill>
                  <a:srgbClr val="FFFFFF"/>
                </a:solidFill>
                <a:latin typeface="+mj-lt"/>
                <a:ea typeface="+mj-ea"/>
                <a:cs typeface="+mj-cs"/>
                <a:sym typeface="Arial"/>
              </a:defRPr>
            </a:pPr>
            <a:r>
              <a:t>Our own sin and desires make us susceptible to false teaching and false believers.</a:t>
            </a:r>
          </a:p>
          <a:p>
            <a:pPr marL="561473" indent="-561473" defTabSz="2239961">
              <a:buSzPct val="100000"/>
              <a:buAutoNum type="arabicPeriod" startAt="1"/>
              <a:defRPr sz="4200">
                <a:solidFill>
                  <a:srgbClr val="FFFFFF"/>
                </a:solidFill>
                <a:latin typeface="+mj-lt"/>
                <a:ea typeface="+mj-ea"/>
                <a:cs typeface="+mj-cs"/>
                <a:sym typeface="Arial"/>
              </a:defRPr>
            </a:pPr>
            <a:r>
              <a:t>We obey believing that because God is sovereign everything will work together for good for those who love God.</a:t>
            </a:r>
          </a:p>
        </p:txBody>
      </p:sp>
      <p:sp>
        <p:nvSpPr>
          <p:cNvPr id="96" name="Misplaced Love Part 2"/>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Misplaced Love Part 2</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0" name="Image Gallery"/>
          <p:cNvGrpSpPr/>
          <p:nvPr/>
        </p:nvGrpSpPr>
        <p:grpSpPr>
          <a:xfrm>
            <a:off x="-56967" y="-17166"/>
            <a:ext cx="12305934" cy="7489232"/>
            <a:chOff x="0" y="0"/>
            <a:chExt cx="12305933" cy="7489231"/>
          </a:xfrm>
        </p:grpSpPr>
        <p:pic>
          <p:nvPicPr>
            <p:cNvPr id="9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101"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37315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Are there people you need to avoid?</a:t>
            </a:r>
          </a:p>
          <a:p>
            <a:pPr marL="561473" indent="-561473" defTabSz="2239961">
              <a:buSzPct val="100000"/>
              <a:buAutoNum type="arabicPeriod" startAt="1"/>
              <a:defRPr sz="4200">
                <a:solidFill>
                  <a:srgbClr val="FFFFFF"/>
                </a:solidFill>
                <a:latin typeface="+mj-lt"/>
                <a:ea typeface="+mj-ea"/>
                <a:cs typeface="+mj-cs"/>
                <a:sym typeface="Arial"/>
              </a:defRPr>
            </a:pPr>
            <a:r>
              <a:t>What sins and desires could make you susceptible to false teaching or false believers?</a:t>
            </a:r>
          </a:p>
          <a:p>
            <a:pPr marL="561473" indent="-561473" defTabSz="2239961">
              <a:buSzPct val="100000"/>
              <a:buAutoNum type="arabicPeriod" startAt="1"/>
              <a:defRPr sz="4200">
                <a:solidFill>
                  <a:srgbClr val="FFFFFF"/>
                </a:solidFill>
                <a:latin typeface="+mj-lt"/>
                <a:ea typeface="+mj-ea"/>
                <a:cs typeface="+mj-cs"/>
                <a:sym typeface="Arial"/>
              </a:defRPr>
            </a:pPr>
            <a:r>
              <a:t>Is there a “situation” that you need to surrender to God and obey in faith? </a:t>
            </a:r>
          </a:p>
        </p:txBody>
      </p:sp>
      <p:sp>
        <p:nvSpPr>
          <p:cNvPr id="102" name="Misplaced Love Part 2"/>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Misplaced Love Part 2</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2 Tim 3:1-9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3:1-9 (ESV)</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But understand this, that in the last days there will come times of difficulty. </a:t>
            </a:r>
            <a:r>
              <a:rPr b="1" baseline="31999"/>
              <a:t>2 </a:t>
            </a:r>
            <a:r>
              <a:t>For people will be lovers of self, lovers of money, proud, arrogant, abusive, disobedient to their parents, ungrateful, unholy, </a:t>
            </a:r>
            <a:r>
              <a:rPr b="1" baseline="31999"/>
              <a:t>3 </a:t>
            </a:r>
            <a:r>
              <a:t>heartless, unappeasable, slanderous, without self-control, brutal, not loving good, </a:t>
            </a:r>
            <a:r>
              <a:rPr b="1" baseline="31999"/>
              <a:t>4 </a:t>
            </a:r>
            <a:r>
              <a:t>treacherous, reckless, swollen with conceit, lovers of pleasure rather than lovers of God,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3:1-9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3:1-9 (ESV)</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5 </a:t>
            </a:r>
            <a:r>
              <a:t>having the appearance of godliness, but denying its power. Avoid such people. </a:t>
            </a:r>
            <a:r>
              <a:rPr b="1" baseline="31999"/>
              <a:t>6 </a:t>
            </a:r>
            <a:r>
              <a:t>For among them are those who creep into households and capture weak women, burdened with sins and led astray by various passions, </a:t>
            </a:r>
            <a:r>
              <a:rPr b="1" baseline="31999"/>
              <a:t>7 </a:t>
            </a:r>
            <a:r>
              <a:t>always learning and never able to arrive at a knowledge of the truth.</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2 Tim 3:1-9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3:1-9 (ESV)</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8 </a:t>
            </a:r>
            <a:r>
              <a:t>Just as Jannes and Jambres opposed Moses, so these men also oppose the truth, men corrupted in mind and disqualified regarding the faith. </a:t>
            </a:r>
            <a:r>
              <a:rPr b="1" baseline="31999"/>
              <a:t>9 </a:t>
            </a:r>
            <a:r>
              <a:t>But they will not get very far, for their folly will be plain to all, as was that of those two men.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Eccl 12:13-14) The end of the matter; all has been heard. Fear God and keep his commandments, for this is the whole duty of man. For God will bring every deed into judgment, with every secret thing, whether good or evil."/>
          <p:cNvSpPr txBox="1"/>
          <p:nvPr/>
        </p:nvSpPr>
        <p:spPr>
          <a:xfrm>
            <a:off x="502664" y="1836530"/>
            <a:ext cx="11186672"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Our lives will be shaped by what we love most.</a:t>
            </a:r>
          </a:p>
        </p:txBody>
      </p:sp>
      <p:sp>
        <p:nvSpPr>
          <p:cNvPr id="48" name="Misplaced Love"/>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Misplaced Love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2 Tim 3:1-4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3:1-4 (ESV)</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But understand this, that in the last days there will come times of difficulty. </a:t>
            </a:r>
            <a:r>
              <a:rPr b="1" baseline="31999"/>
              <a:t>2 </a:t>
            </a:r>
            <a:r>
              <a:t>For people will be </a:t>
            </a:r>
            <a:r>
              <a:rPr u="sng"/>
              <a:t>lovers of self, lovers of money</a:t>
            </a:r>
            <a:r>
              <a:t>, proud, arrogant, abusive, disobedient to their parents, ungrateful, unholy, </a:t>
            </a:r>
            <a:r>
              <a:rPr b="1" baseline="31999"/>
              <a:t>3 </a:t>
            </a:r>
            <a:r>
              <a:t>heartless, unappeasable, slanderous, without self-control, brutal, not loving good, </a:t>
            </a:r>
            <a:r>
              <a:rPr b="1" baseline="31999"/>
              <a:t>4 </a:t>
            </a:r>
            <a:r>
              <a:t>treacherous, reckless, swollen with conceit, </a:t>
            </a:r>
            <a:r>
              <a:rPr u="sng"/>
              <a:t>lovers of pleasure rather than lovers of God</a:t>
            </a:r>
            <a:r>
              <a:t>,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2 Tim 3:5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3:5 (ESV)</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5 </a:t>
            </a:r>
            <a:r>
              <a:t>having the </a:t>
            </a:r>
            <a:r>
              <a:rPr b="1" u="sng"/>
              <a:t>appearance of godliness</a:t>
            </a:r>
            <a:r>
              <a:t>, but </a:t>
            </a:r>
            <a:r>
              <a:rPr b="1" u="sng"/>
              <a:t>denying its power</a:t>
            </a:r>
            <a:r>
              <a:t>. </a:t>
            </a:r>
            <a:r>
              <a:rPr b="1" u="sng"/>
              <a:t>Avoid such people</a:t>
            </a:r>
            <a:r>
              <a: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1 Cor 5:6-7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Cor 5:6-7 (ESV)</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6 </a:t>
            </a:r>
            <a:r>
              <a:t>Your boasting is not good. </a:t>
            </a:r>
            <a:r>
              <a:rPr b="1" u="sng"/>
              <a:t>Do you not know that a little leaven leavens the whole lump</a:t>
            </a:r>
            <a:r>
              <a:t>? </a:t>
            </a:r>
            <a:r>
              <a:rPr b="1" baseline="31999"/>
              <a:t>7 </a:t>
            </a:r>
            <a:r>
              <a:t>Cleanse out the old leaven that you may be a new lump, as you really are unleavened. For Christ, our Passover lamb, has been sacrificed.</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Eccl 12:13-14) The end of the matter; all has been heard. Fear God and keep his commandments, for this is the whole duty of man. For God will bring every deed into judgment, with every secret thing, whether good or evil."/>
          <p:cNvSpPr txBox="1"/>
          <p:nvPr/>
        </p:nvSpPr>
        <p:spPr>
          <a:xfrm>
            <a:off x="502664" y="1836530"/>
            <a:ext cx="11186672"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We avoid such people because they dishonour Jesus and corrupt His bride.</a:t>
            </a:r>
          </a:p>
        </p:txBody>
      </p:sp>
      <p:sp>
        <p:nvSpPr>
          <p:cNvPr id="72" name="Misplaced Love Part 2"/>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Misplaced Love Part 2</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