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4-19"/>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2:14-19</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Stel jouself beproef…"/>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Stel jouself beproef </a:t>
              </a:r>
            </a:p>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voor God </a:t>
              </a:r>
            </a:p>
            <a:p>
              <a:pPr defTabSz="457200">
                <a:defRPr sz="1200">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7" name="Image Gallery"/>
          <p:cNvGrpSpPr/>
          <p:nvPr/>
        </p:nvGrpSpPr>
        <p:grpSpPr>
          <a:xfrm>
            <a:off x="-56967" y="-17166"/>
            <a:ext cx="12305934" cy="7489232"/>
            <a:chOff x="0" y="0"/>
            <a:chExt cx="12305933" cy="7489231"/>
          </a:xfrm>
        </p:grpSpPr>
        <p:pic>
          <p:nvPicPr>
            <p:cNvPr id="7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502664" y="21413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Is jy besig met betekenislose rusies en oneerbiedige gebabbel?</a:t>
            </a:r>
          </a:p>
          <a:p>
            <a:pPr marL="561473" indent="-561473" defTabSz="2239961">
              <a:buSzPct val="100000"/>
              <a:buAutoNum type="arabicPeriod" startAt="1"/>
              <a:defRPr sz="4200">
                <a:solidFill>
                  <a:srgbClr val="FFFFFF"/>
                </a:solidFill>
                <a:latin typeface="+mj-lt"/>
                <a:ea typeface="+mj-ea"/>
                <a:cs typeface="+mj-cs"/>
                <a:sym typeface="Arial"/>
              </a:defRPr>
            </a:pPr>
            <a:r>
              <a:t>Doen jy alles in jou vermoë om die evangelie reg te verstaan en hanteer? </a:t>
            </a:r>
          </a:p>
        </p:txBody>
      </p:sp>
      <p:sp>
        <p:nvSpPr>
          <p:cNvPr id="79" name="Stel jouself beproef voor Go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Stel jouself beproef voor God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14-19 (AFR53)"/>
          <p:cNvSpPr txBox="1"/>
          <p:nvPr/>
        </p:nvSpPr>
        <p:spPr>
          <a:xfrm>
            <a:off x="451821" y="25999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2:14-19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185400"/>
            <a:ext cx="11740044" cy="54465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14</a:t>
            </a:r>
            <a:r>
              <a:t>HERINNER aan hierdie dinge en betuig voor die Here dat hulle geen woordestryd moet voer wat tot geen nut is nie, maar net tot ondergang van die hoorders.</a:t>
            </a:r>
            <a:r>
              <a:rPr baseline="31999"/>
              <a:t>15 </a:t>
            </a:r>
            <a:r>
              <a:t>Lê jou daarop toe om jou beproef voor God te stel as ’n werker wat hom nie hoef te skaam nie, wat die woord van die waarheid reg sny. </a:t>
            </a:r>
            <a:r>
              <a:rPr baseline="31999"/>
              <a:t>16</a:t>
            </a:r>
            <a:r>
              <a:t>Maar die onheilige, onsinnige praatjies moet jy vermy; want hulle sal al verder voortgaan in goddeloosheid,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4-19 (AFR53)"/>
          <p:cNvSpPr txBox="1"/>
          <p:nvPr/>
        </p:nvSpPr>
        <p:spPr>
          <a:xfrm>
            <a:off x="451821" y="24271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2:14-19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117666"/>
            <a:ext cx="11740044" cy="54465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17</a:t>
            </a:r>
            <a:r>
              <a:t>en hulle woord sal voortwoeker soos ’n kanker, onder wie daar Himenéüs en Filétus is,</a:t>
            </a:r>
            <a:r>
              <a:rPr baseline="31999"/>
              <a:t>18 </a:t>
            </a:r>
            <a:r>
              <a:t>wat van die waarheid afgedwaal het, omdat hulle sê dat die opstanding al plaasgevind het; en hulle keer die geloof van sommige om.</a:t>
            </a:r>
            <a:r>
              <a:rPr baseline="31999"/>
              <a:t>19 </a:t>
            </a:r>
            <a:r>
              <a:t>Ewenwel, die fondament van God staan vas met hierdie seël: Die Here ken die wat syne is; en: Laat elkeen wat die Naam van Christus noem, afstand doen van die ongeregtigheid.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43" name="Image Gallery"/>
          <p:cNvGrpSpPr/>
          <p:nvPr/>
        </p:nvGrpSpPr>
        <p:grpSpPr>
          <a:xfrm>
            <a:off x="3750" y="11612"/>
            <a:ext cx="12184500" cy="7458076"/>
            <a:chOff x="0" y="0"/>
            <a:chExt cx="12184498" cy="7458075"/>
          </a:xfrm>
        </p:grpSpPr>
        <p:pic>
          <p:nvPicPr>
            <p:cNvPr id="41" name="wolves in sheeps clothing.jpg" descr="wolves in sheeps clothing.jpg"/>
            <p:cNvPicPr>
              <a:picLocks noChangeAspect="1"/>
            </p:cNvPicPr>
            <p:nvPr/>
          </p:nvPicPr>
          <p:blipFill>
            <a:blip r:embed="rId3">
              <a:extLst/>
            </a:blip>
            <a:srcRect l="5603" t="0" r="5603" b="0"/>
            <a:stretch>
              <a:fillRect/>
            </a:stretch>
          </p:blipFill>
          <p:spPr>
            <a:xfrm>
              <a:off x="0" y="0"/>
              <a:ext cx="12184499" cy="6861176"/>
            </a:xfrm>
            <a:prstGeom prst="rect">
              <a:avLst/>
            </a:prstGeom>
            <a:ln w="12700" cap="flat">
              <a:noFill/>
              <a:miter lim="400000"/>
            </a:ln>
            <a:effectLst/>
          </p:spPr>
        </p:pic>
        <p:sp>
          <p:nvSpPr>
            <p:cNvPr id="42" name="Caption"/>
            <p:cNvSpPr/>
            <p:nvPr/>
          </p:nvSpPr>
          <p:spPr>
            <a:xfrm>
              <a:off x="0" y="6937375"/>
              <a:ext cx="12184499"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7" name="Image Gallery"/>
          <p:cNvGrpSpPr/>
          <p:nvPr/>
        </p:nvGrpSpPr>
        <p:grpSpPr>
          <a:xfrm>
            <a:off x="-56967" y="-17166"/>
            <a:ext cx="12305934" cy="7489232"/>
            <a:chOff x="0" y="0"/>
            <a:chExt cx="12305933" cy="7489231"/>
          </a:xfrm>
        </p:grpSpPr>
        <p:pic>
          <p:nvPicPr>
            <p:cNvPr id="4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8" name="2 Tim 2:14(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2:14(AFR53)</a:t>
            </a:r>
          </a:p>
        </p:txBody>
      </p:sp>
      <p:sp>
        <p:nvSpPr>
          <p:cNvPr id="49"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24620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14</a:t>
            </a:r>
            <a:r>
              <a:rPr b="1" u="sng"/>
              <a:t>HERINNER aan hierdie dinge</a:t>
            </a:r>
            <a:r>
              <a:t> en betuig voor die Here dat hulle </a:t>
            </a:r>
            <a:r>
              <a:rPr b="1" u="sng"/>
              <a:t>geen woordestryd moet voer</a:t>
            </a:r>
            <a:r>
              <a:t> wat tot </a:t>
            </a:r>
            <a:r>
              <a:rPr b="1" u="sng"/>
              <a:t>geen nut</a:t>
            </a:r>
            <a:r>
              <a:t> is nie, maar net tot </a:t>
            </a:r>
            <a:r>
              <a:rPr b="1" u="sng"/>
              <a:t>ondergang van die hoorders.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3" name="Image Gallery"/>
          <p:cNvGrpSpPr/>
          <p:nvPr/>
        </p:nvGrpSpPr>
        <p:grpSpPr>
          <a:xfrm>
            <a:off x="-56967" y="-17166"/>
            <a:ext cx="12305934" cy="7489232"/>
            <a:chOff x="0" y="0"/>
            <a:chExt cx="12305933" cy="7489231"/>
          </a:xfrm>
        </p:grpSpPr>
        <p:pic>
          <p:nvPicPr>
            <p:cNvPr id="51"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2"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502664" y="21413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Vermy enige afleidings wat jou fokus wegskuif vanaf die Waarheid.</a:t>
            </a:r>
          </a:p>
        </p:txBody>
      </p:sp>
      <p:sp>
        <p:nvSpPr>
          <p:cNvPr id="55" name="Stel jouself beproef voor Go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Stel jouself beproef voor God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9" name="Image Gallery"/>
          <p:cNvGrpSpPr/>
          <p:nvPr/>
        </p:nvGrpSpPr>
        <p:grpSpPr>
          <a:xfrm>
            <a:off x="-56967" y="-17166"/>
            <a:ext cx="12305934" cy="7489232"/>
            <a:chOff x="0" y="0"/>
            <a:chExt cx="12305933" cy="7489231"/>
          </a:xfrm>
        </p:grpSpPr>
        <p:pic>
          <p:nvPicPr>
            <p:cNvPr id="57"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8"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0" name="2 Tim 2:15-16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2:15-16 (AFR53)</a:t>
            </a:r>
          </a:p>
        </p:txBody>
      </p:sp>
      <p:sp>
        <p:nvSpPr>
          <p:cNvPr id="61"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655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15 </a:t>
            </a:r>
            <a:r>
              <a:rPr b="1" u="sng"/>
              <a:t>Lê jou daarop toe om jou beproef voor God te stel</a:t>
            </a:r>
            <a:r>
              <a:t> as ’n werker wat hom nie hoef te skaam nie, </a:t>
            </a:r>
            <a:r>
              <a:rPr b="1" u="sng"/>
              <a:t>wat die woord van die waarheid reg sny</a:t>
            </a:r>
            <a:r>
              <a:t>. </a:t>
            </a:r>
            <a:r>
              <a:rPr baseline="31999"/>
              <a:t>16</a:t>
            </a:r>
            <a:r>
              <a:t>Maar die onheilige, onsinnige praatjies </a:t>
            </a:r>
            <a:r>
              <a:rPr b="1" u="sng"/>
              <a:t>moet jy vermy</a:t>
            </a:r>
            <a:r>
              <a:t>; want hulle sal al </a:t>
            </a:r>
            <a:r>
              <a:rPr b="1" u="sng"/>
              <a:t>verder voortgaan in goddeloosheid</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5" name="Image Gallery"/>
          <p:cNvGrpSpPr/>
          <p:nvPr/>
        </p:nvGrpSpPr>
        <p:grpSpPr>
          <a:xfrm>
            <a:off x="-56967" y="-17166"/>
            <a:ext cx="12305934" cy="7489232"/>
            <a:chOff x="0" y="0"/>
            <a:chExt cx="12305933" cy="7489231"/>
          </a:xfrm>
        </p:grpSpPr>
        <p:pic>
          <p:nvPicPr>
            <p:cNvPr id="63"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4"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502664" y="21413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Vermy enige afleidings wat jou fokus wegskuif vanaf die Waarheid.</a:t>
            </a:r>
          </a:p>
          <a:p>
            <a:pPr marL="561473" indent="-561473" defTabSz="2239961">
              <a:buSzPct val="100000"/>
              <a:buAutoNum type="arabicPeriod" startAt="1"/>
              <a:defRPr sz="4200">
                <a:solidFill>
                  <a:srgbClr val="FFFFFF"/>
                </a:solidFill>
                <a:latin typeface="+mj-lt"/>
                <a:ea typeface="+mj-ea"/>
                <a:cs typeface="+mj-cs"/>
                <a:sym typeface="Arial"/>
              </a:defRPr>
            </a:pPr>
            <a:r>
              <a:t>Doen alles in jou vermoë om die Evangelie te verstaan ​​en toe te pas.</a:t>
            </a:r>
          </a:p>
        </p:txBody>
      </p:sp>
      <p:sp>
        <p:nvSpPr>
          <p:cNvPr id="67" name="Stel jouself beproef voor Go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Stel jouself beproef voor God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1" name="Image Gallery"/>
          <p:cNvGrpSpPr/>
          <p:nvPr/>
        </p:nvGrpSpPr>
        <p:grpSpPr>
          <a:xfrm>
            <a:off x="-56967" y="-17166"/>
            <a:ext cx="12305934" cy="7489232"/>
            <a:chOff x="0" y="0"/>
            <a:chExt cx="12305933" cy="7489231"/>
          </a:xfrm>
        </p:grpSpPr>
        <p:pic>
          <p:nvPicPr>
            <p:cNvPr id="69"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2" name="Handelinge 20:31-32 (AFR53)"/>
          <p:cNvSpPr txBox="1"/>
          <p:nvPr/>
        </p:nvSpPr>
        <p:spPr>
          <a:xfrm>
            <a:off x="451821" y="378523"/>
            <a:ext cx="858027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Handelinge 20:31-32 (AFR53)</a:t>
            </a:r>
          </a:p>
        </p:txBody>
      </p:sp>
      <p:sp>
        <p:nvSpPr>
          <p:cNvPr id="73" name="(Eccl 12:13-14) The end of the matter; all has been heard. Fear God and keep his commandments, for this is the whole duty of man. For God will bring every deed into judgment, with every secret thing, whether good or evil."/>
          <p:cNvSpPr txBox="1"/>
          <p:nvPr/>
        </p:nvSpPr>
        <p:spPr>
          <a:xfrm>
            <a:off x="280636" y="1563206"/>
            <a:ext cx="11630728"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31</a:t>
            </a:r>
            <a:r>
              <a:t>Daarom moet julle waak en onthou dat ek drie jaar lank nag en dag nie opgehou het om elkeen met trane te vermaan nie. </a:t>
            </a:r>
            <a:r>
              <a:rPr baseline="31999"/>
              <a:t>32</a:t>
            </a:r>
            <a:r>
              <a:rPr b="1" baseline="31999" u="sng"/>
              <a:t> </a:t>
            </a:r>
            <a:r>
              <a:rPr b="1" u="sng"/>
              <a:t>En nou, broeders, dra ek julle op aan God en aan die woord van sy genade, wat magtig is om </a:t>
            </a:r>
            <a:r>
              <a:rPr b="1" i="1" u="sng"/>
              <a:t>julle</a:t>
            </a:r>
            <a:r>
              <a:rPr b="1" u="sng"/>
              <a:t> op te bou</a:t>
            </a:r>
            <a:r>
              <a:t> en julle ’n erfdeel te gee onder al die geheiligdes.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