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5"/>
  </p:sldMasterIdLst>
  <p:notesMasterIdLst>
    <p:notesMasterId r:id="rId15"/>
  </p:notesMasterIdLst>
  <p:sldIdLst>
    <p:sldId id="259" r:id="rId6"/>
    <p:sldId id="355" r:id="rId7"/>
    <p:sldId id="357" r:id="rId8"/>
    <p:sldId id="358" r:id="rId9"/>
    <p:sldId id="359" r:id="rId10"/>
    <p:sldId id="360" r:id="rId11"/>
    <p:sldId id="361" r:id="rId12"/>
    <p:sldId id="354" r:id="rId13"/>
    <p:sldId id="262" r:id="rId14"/>
  </p:sldIdLst>
  <p:sldSz cx="18288000" cy="10287000"/>
  <p:notesSz cx="6858000" cy="9144000"/>
  <p:embeddedFontLst>
    <p:embeddedFont>
      <p:font typeface="BauerBodoni LT BoldCond" panose="020B0604020202020204" charset="0"/>
      <p:regular r:id="rId16"/>
    </p:embeddedFont>
    <p:embeddedFont>
      <p:font typeface="Trade Gothic LT Std 2"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42450" autoAdjust="0"/>
  </p:normalViewPr>
  <p:slideViewPr>
    <p:cSldViewPr>
      <p:cViewPr varScale="1">
        <p:scale>
          <a:sx n="18" d="100"/>
          <a:sy n="18" d="100"/>
        </p:scale>
        <p:origin x="2176"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79E98-E823-4532-ABA4-D3F4EBC1E1E9}" type="datetimeFigureOut">
              <a:rPr lang="en-ZA" smtClean="0"/>
              <a:t>2024/10/05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9B304-89F8-4F00-9CB7-806E57C31341}" type="slidenum">
              <a:rPr lang="en-ZA" smtClean="0"/>
              <a:t>‹#›</a:t>
            </a:fld>
            <a:endParaRPr lang="en-ZA"/>
          </a:p>
        </p:txBody>
      </p:sp>
    </p:spTree>
    <p:extLst>
      <p:ext uri="{BB962C8B-B14F-4D97-AF65-F5344CB8AC3E}">
        <p14:creationId xmlns:p14="http://schemas.microsoft.com/office/powerpoint/2010/main" val="366717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Thomas had good intentions, and yet was also part of those who forsook Jesus. </a:t>
            </a:r>
          </a:p>
          <a:p>
            <a:endParaRPr lang="en-ZA" dirty="0"/>
          </a:p>
          <a:p>
            <a:r>
              <a:rPr lang="en-ZA" dirty="0"/>
              <a:t>There was something in Thomas’ heart that would rather be dead, than separated from Jesus. </a:t>
            </a:r>
          </a:p>
          <a:p>
            <a:endParaRPr lang="en-ZA" dirty="0"/>
          </a:p>
          <a:p>
            <a:endParaRPr lang="en-ZA" dirty="0"/>
          </a:p>
        </p:txBody>
      </p:sp>
      <p:sp>
        <p:nvSpPr>
          <p:cNvPr id="4" name="Slide Number Placeholder 3"/>
          <p:cNvSpPr>
            <a:spLocks noGrp="1"/>
          </p:cNvSpPr>
          <p:nvPr>
            <p:ph type="sldNum" sz="quarter" idx="5"/>
          </p:nvPr>
        </p:nvSpPr>
        <p:spPr/>
        <p:txBody>
          <a:bodyPr/>
          <a:lstStyle/>
          <a:p>
            <a:fld id="{5F69B304-89F8-4F00-9CB7-806E57C31341}" type="slidenum">
              <a:rPr lang="en-ZA" smtClean="0"/>
              <a:t>2</a:t>
            </a:fld>
            <a:endParaRPr lang="en-ZA"/>
          </a:p>
        </p:txBody>
      </p:sp>
    </p:spTree>
    <p:extLst>
      <p:ext uri="{BB962C8B-B14F-4D97-AF65-F5344CB8AC3E}">
        <p14:creationId xmlns:p14="http://schemas.microsoft.com/office/powerpoint/2010/main" val="302036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Thomas the Honest, in the midst of an amazing revelation, teaching by Jesus, Thomas, is like, I have no clue what you are talking about Jesus or what you expect me to do or how I need to get there. All this talk about houses and rooms and preparing a place for us, what the heck is that?  And that is the space where God delights. </a:t>
            </a:r>
          </a:p>
          <a:p>
            <a:endParaRPr lang="en-ZA" dirty="0"/>
          </a:p>
          <a:p>
            <a:r>
              <a:rPr lang="en-ZA" dirty="0"/>
              <a:t>Honest questions have never intimidated Jesus. But he starts off and says, “Lord”, in other words, you are still Lord and though I have no idea, I know you know and call lead me to find the way. </a:t>
            </a:r>
          </a:p>
          <a:p>
            <a:endParaRPr lang="en-ZA" dirty="0"/>
          </a:p>
          <a:p>
            <a:r>
              <a:rPr lang="en-ZA" dirty="0"/>
              <a:t>God, I know you want me to be a witness for you, but I have no idea. Lord, I know you want me to love my neighbours, but I have no idea, Lord I know you want me to pray with my wife and kids, but I have no idea where you are going and how to follow you. </a:t>
            </a:r>
          </a:p>
          <a:p>
            <a:endParaRPr lang="en-ZA" dirty="0"/>
          </a:p>
          <a:p>
            <a:r>
              <a:rPr lang="en-ZA" dirty="0"/>
              <a:t>He didn’t go to Peter, and be like, Peter, what was Jesus talking about, why does he talk like that, why can’t he just speak plainly? There were moments like that when the disciples were completely confused and wondering amongst themselves what Jesus was busy doing: did someone bring him food to eat?</a:t>
            </a:r>
          </a:p>
          <a:p>
            <a:endParaRPr lang="en-ZA" dirty="0"/>
          </a:p>
          <a:p>
            <a:r>
              <a:rPr lang="en-ZA" dirty="0"/>
              <a:t>The aim of discipleship is to be with Jesus, to spend time with him and to become like him. </a:t>
            </a:r>
          </a:p>
          <a:p>
            <a:endParaRPr lang="en-ZA" dirty="0"/>
          </a:p>
          <a:p>
            <a:r>
              <a:rPr lang="en-ZA" dirty="0"/>
              <a:t>Take the next step, and for Thomas that next step was to ask Jesus the question. Jesus, what are you doing? Jesus, what are you doing in my family, Jesus what are you doing in my neighbourhood, in my business, in my school, in my life, in my marriage?</a:t>
            </a:r>
          </a:p>
          <a:p>
            <a:endParaRPr lang="en-ZA" dirty="0"/>
          </a:p>
          <a:p>
            <a:r>
              <a:rPr lang="en-ZA" dirty="0"/>
              <a:t>Lord, where are you going in my family? </a:t>
            </a:r>
          </a:p>
          <a:p>
            <a:r>
              <a:rPr lang="en-ZA" dirty="0"/>
              <a:t>Lord, where are you going in my neighbourhood? </a:t>
            </a:r>
          </a:p>
          <a:p>
            <a:endParaRPr lang="en-ZA" dirty="0"/>
          </a:p>
          <a:p>
            <a:r>
              <a:rPr lang="en-ZA" dirty="0"/>
              <a:t>Story of losing my best friend at high school due to the a motorbike accident</a:t>
            </a:r>
          </a:p>
          <a:p>
            <a:endParaRPr lang="en-ZA" dirty="0"/>
          </a:p>
        </p:txBody>
      </p:sp>
      <p:sp>
        <p:nvSpPr>
          <p:cNvPr id="4" name="Slide Number Placeholder 3"/>
          <p:cNvSpPr>
            <a:spLocks noGrp="1"/>
          </p:cNvSpPr>
          <p:nvPr>
            <p:ph type="sldNum" sz="quarter" idx="5"/>
          </p:nvPr>
        </p:nvSpPr>
        <p:spPr/>
        <p:txBody>
          <a:bodyPr/>
          <a:lstStyle/>
          <a:p>
            <a:fld id="{5F69B304-89F8-4F00-9CB7-806E57C31341}" type="slidenum">
              <a:rPr lang="en-ZA" smtClean="0"/>
              <a:t>3</a:t>
            </a:fld>
            <a:endParaRPr lang="en-ZA"/>
          </a:p>
        </p:txBody>
      </p:sp>
    </p:spTree>
    <p:extLst>
      <p:ext uri="{BB962C8B-B14F-4D97-AF65-F5344CB8AC3E}">
        <p14:creationId xmlns:p14="http://schemas.microsoft.com/office/powerpoint/2010/main" val="369551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is a way</a:t>
            </a:r>
          </a:p>
          <a:p>
            <a:r>
              <a:rPr lang="en-ZA" dirty="0"/>
              <a:t>A truth</a:t>
            </a:r>
          </a:p>
          <a:p>
            <a:r>
              <a:rPr lang="en-ZA" dirty="0"/>
              <a:t>A life</a:t>
            </a:r>
          </a:p>
          <a:p>
            <a:endParaRPr lang="en-ZA" dirty="0"/>
          </a:p>
          <a:p>
            <a:r>
              <a:rPr lang="en-ZA" dirty="0"/>
              <a:t>Honest doubt can be the tipping point that leads to greater faith. </a:t>
            </a:r>
          </a:p>
          <a:p>
            <a:r>
              <a:rPr lang="en-ZA" dirty="0"/>
              <a:t>It is not unbelief, but an honest seeking for the Will of God. </a:t>
            </a:r>
          </a:p>
          <a:p>
            <a:endParaRPr lang="en-ZA" dirty="0"/>
          </a:p>
          <a:p>
            <a:r>
              <a:rPr lang="en-ZA" dirty="0"/>
              <a:t>Thomas, if you have me, you have the way, you have the truth you have the life if you have me. There is no truth, no way no life outside Jesus.</a:t>
            </a:r>
          </a:p>
          <a:p>
            <a:endParaRPr lang="en-ZA" dirty="0"/>
          </a:p>
          <a:p>
            <a:r>
              <a:rPr lang="en-ZA" dirty="0"/>
              <a:t>What is the revelation waiting for you on the other side of your honest wrestle with the Lord? Lord, I will still submit to you and I want to be with you, but I do not understand what you are busy doing….the Lord is not intimated nor put off by that. </a:t>
            </a:r>
          </a:p>
        </p:txBody>
      </p:sp>
      <p:sp>
        <p:nvSpPr>
          <p:cNvPr id="4" name="Slide Number Placeholder 3"/>
          <p:cNvSpPr>
            <a:spLocks noGrp="1"/>
          </p:cNvSpPr>
          <p:nvPr>
            <p:ph type="sldNum" sz="quarter" idx="5"/>
          </p:nvPr>
        </p:nvSpPr>
        <p:spPr/>
        <p:txBody>
          <a:bodyPr/>
          <a:lstStyle/>
          <a:p>
            <a:fld id="{5F69B304-89F8-4F00-9CB7-806E57C31341}" type="slidenum">
              <a:rPr lang="en-ZA" smtClean="0"/>
              <a:t>4</a:t>
            </a:fld>
            <a:endParaRPr lang="en-ZA"/>
          </a:p>
        </p:txBody>
      </p:sp>
    </p:spTree>
    <p:extLst>
      <p:ext uri="{BB962C8B-B14F-4D97-AF65-F5344CB8AC3E}">
        <p14:creationId xmlns:p14="http://schemas.microsoft.com/office/powerpoint/2010/main" val="44825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don’t know why he wasn’t with them, but we do not know that he missed out on a meeting with Jesus. There are some meetings which Jesus will only have with us in a corporate setting. Why did Jesus choose to do it that way? I am not sure, but that is the way that he works. </a:t>
            </a:r>
          </a:p>
          <a:p>
            <a:endParaRPr lang="en-ZA" dirty="0"/>
          </a:p>
          <a:p>
            <a:r>
              <a:rPr lang="en-ZA" dirty="0"/>
              <a:t>He was not there when Jesus came: Let us not miss our moments of divine visitation. </a:t>
            </a:r>
          </a:p>
          <a:p>
            <a:endParaRPr lang="en-ZA" dirty="0"/>
          </a:p>
          <a:p>
            <a:r>
              <a:rPr lang="en-ZA" dirty="0"/>
              <a:t>Broken-hearted, ashamed, afraid, depressed and traumatised, hart was </a:t>
            </a:r>
            <a:r>
              <a:rPr lang="en-ZA" dirty="0" err="1"/>
              <a:t>stukkend</a:t>
            </a:r>
            <a:r>
              <a:rPr lang="en-ZA" dirty="0"/>
              <a:t> </a:t>
            </a:r>
            <a:r>
              <a:rPr lang="en-ZA" dirty="0" err="1"/>
              <a:t>en</a:t>
            </a:r>
            <a:r>
              <a:rPr lang="en-ZA" dirty="0"/>
              <a:t> </a:t>
            </a:r>
            <a:r>
              <a:rPr lang="en-ZA" dirty="0" err="1"/>
              <a:t>kon</a:t>
            </a:r>
            <a:r>
              <a:rPr lang="en-ZA" dirty="0"/>
              <a:t> </a:t>
            </a:r>
            <a:r>
              <a:rPr lang="en-ZA" dirty="0" err="1"/>
              <a:t>nie</a:t>
            </a:r>
            <a:r>
              <a:rPr lang="en-ZA" dirty="0"/>
              <a:t> </a:t>
            </a:r>
            <a:r>
              <a:rPr lang="en-ZA" dirty="0" err="1"/>
              <a:t>uit</a:t>
            </a:r>
            <a:r>
              <a:rPr lang="en-ZA" dirty="0"/>
              <a:t> die bed </a:t>
            </a:r>
            <a:r>
              <a:rPr lang="en-ZA" dirty="0" err="1"/>
              <a:t>uit</a:t>
            </a:r>
            <a:r>
              <a:rPr lang="en-ZA" dirty="0"/>
              <a:t> </a:t>
            </a:r>
            <a:r>
              <a:rPr lang="en-ZA" dirty="0" err="1"/>
              <a:t>kom</a:t>
            </a:r>
            <a:r>
              <a:rPr lang="en-ZA" dirty="0"/>
              <a:t> </a:t>
            </a:r>
            <a:r>
              <a:rPr lang="en-ZA" dirty="0" err="1"/>
              <a:t>nie</a:t>
            </a:r>
            <a:r>
              <a:rPr lang="en-ZA" dirty="0"/>
              <a:t>, </a:t>
            </a:r>
            <a:r>
              <a:rPr lang="en-ZA" dirty="0" err="1"/>
              <a:t>dalk</a:t>
            </a:r>
            <a:r>
              <a:rPr lang="en-ZA" dirty="0"/>
              <a:t> </a:t>
            </a:r>
            <a:r>
              <a:rPr lang="en-ZA" dirty="0" err="1"/>
              <a:t>wou</a:t>
            </a:r>
            <a:r>
              <a:rPr lang="en-ZA" dirty="0"/>
              <a:t> </a:t>
            </a:r>
            <a:r>
              <a:rPr lang="en-ZA" dirty="0" err="1"/>
              <a:t>hy</a:t>
            </a:r>
            <a:r>
              <a:rPr lang="en-ZA" dirty="0"/>
              <a:t> </a:t>
            </a:r>
            <a:r>
              <a:rPr lang="en-ZA" dirty="0" err="1"/>
              <a:t>nie</a:t>
            </a:r>
            <a:r>
              <a:rPr lang="en-ZA" dirty="0"/>
              <a:t> </a:t>
            </a:r>
            <a:r>
              <a:rPr lang="en-ZA" dirty="0" err="1"/>
              <a:t>tussen</a:t>
            </a:r>
            <a:r>
              <a:rPr lang="en-ZA" dirty="0"/>
              <a:t> </a:t>
            </a:r>
            <a:r>
              <a:rPr lang="en-ZA" dirty="0" err="1"/>
              <a:t>mense</a:t>
            </a:r>
            <a:r>
              <a:rPr lang="en-ZA" dirty="0"/>
              <a:t> wees wat </a:t>
            </a:r>
            <a:r>
              <a:rPr lang="en-ZA" dirty="0" err="1"/>
              <a:t>hom</a:t>
            </a:r>
            <a:r>
              <a:rPr lang="en-ZA" dirty="0"/>
              <a:t> sou </a:t>
            </a:r>
            <a:r>
              <a:rPr lang="en-ZA" dirty="0" err="1"/>
              <a:t>herinner</a:t>
            </a:r>
            <a:r>
              <a:rPr lang="en-ZA" dirty="0"/>
              <a:t> </a:t>
            </a:r>
            <a:r>
              <a:rPr lang="en-ZA" dirty="0" err="1"/>
              <a:t>aan</a:t>
            </a:r>
            <a:r>
              <a:rPr lang="en-ZA" dirty="0"/>
              <a:t> </a:t>
            </a:r>
            <a:r>
              <a:rPr lang="en-ZA" dirty="0" err="1"/>
              <a:t>sy</a:t>
            </a:r>
            <a:r>
              <a:rPr lang="en-ZA" dirty="0"/>
              <a:t> </a:t>
            </a:r>
            <a:r>
              <a:rPr lang="en-ZA" dirty="0" err="1"/>
              <a:t>pyn</a:t>
            </a:r>
            <a:r>
              <a:rPr lang="en-ZA" dirty="0"/>
              <a:t> of </a:t>
            </a:r>
            <a:r>
              <a:rPr lang="en-ZA" dirty="0" err="1"/>
              <a:t>aan</a:t>
            </a:r>
            <a:r>
              <a:rPr lang="en-ZA" dirty="0"/>
              <a:t> </a:t>
            </a:r>
            <a:r>
              <a:rPr lang="en-ZA" dirty="0" err="1"/>
              <a:t>sy</a:t>
            </a:r>
            <a:r>
              <a:rPr lang="en-ZA" dirty="0"/>
              <a:t> </a:t>
            </a:r>
            <a:r>
              <a:rPr lang="en-ZA" dirty="0" err="1"/>
              <a:t>mislukking</a:t>
            </a:r>
            <a:r>
              <a:rPr lang="en-ZA" dirty="0"/>
              <a:t> of </a:t>
            </a:r>
            <a:r>
              <a:rPr lang="en-ZA" dirty="0" err="1"/>
              <a:t>belofte</a:t>
            </a:r>
            <a:r>
              <a:rPr lang="en-ZA" dirty="0"/>
              <a:t> wat </a:t>
            </a:r>
            <a:r>
              <a:rPr lang="en-ZA" dirty="0" err="1"/>
              <a:t>hy</a:t>
            </a:r>
            <a:r>
              <a:rPr lang="en-ZA" dirty="0"/>
              <a:t> </a:t>
            </a:r>
            <a:r>
              <a:rPr lang="en-ZA" dirty="0" err="1"/>
              <a:t>gebreek</a:t>
            </a:r>
            <a:r>
              <a:rPr lang="en-ZA" dirty="0"/>
              <a:t> het </a:t>
            </a:r>
            <a:r>
              <a:rPr lang="en-ZA" dirty="0" err="1"/>
              <a:t>nie</a:t>
            </a:r>
            <a:r>
              <a:rPr lang="en-ZA" dirty="0"/>
              <a:t>. As </a:t>
            </a:r>
            <a:r>
              <a:rPr lang="en-ZA" dirty="0" err="1"/>
              <a:t>ons</a:t>
            </a:r>
            <a:r>
              <a:rPr lang="en-ZA" dirty="0"/>
              <a:t> om </a:t>
            </a:r>
            <a:r>
              <a:rPr lang="en-ZA" dirty="0" err="1"/>
              <a:t>ons</a:t>
            </a:r>
            <a:r>
              <a:rPr lang="en-ZA" dirty="0"/>
              <a:t> </a:t>
            </a:r>
            <a:r>
              <a:rPr lang="en-ZA" dirty="0" err="1"/>
              <a:t>kyk</a:t>
            </a:r>
            <a:r>
              <a:rPr lang="en-ZA" dirty="0"/>
              <a:t> </a:t>
            </a:r>
            <a:r>
              <a:rPr lang="en-ZA" dirty="0" err="1"/>
              <a:t>vanoggend</a:t>
            </a:r>
            <a:r>
              <a:rPr lang="en-ZA" dirty="0"/>
              <a:t>, dan is </a:t>
            </a:r>
            <a:r>
              <a:rPr lang="en-ZA" dirty="0" err="1"/>
              <a:t>daar</a:t>
            </a:r>
            <a:r>
              <a:rPr lang="en-ZA" dirty="0"/>
              <a:t> </a:t>
            </a:r>
            <a:r>
              <a:rPr lang="en-ZA" dirty="0" err="1"/>
              <a:t>dalk</a:t>
            </a:r>
            <a:r>
              <a:rPr lang="en-ZA" dirty="0"/>
              <a:t> </a:t>
            </a:r>
            <a:r>
              <a:rPr lang="en-ZA" dirty="0" err="1"/>
              <a:t>mense</a:t>
            </a:r>
            <a:r>
              <a:rPr lang="en-ZA" dirty="0"/>
              <a:t> wat met </a:t>
            </a:r>
            <a:r>
              <a:rPr lang="en-ZA" dirty="0" err="1"/>
              <a:t>ons</a:t>
            </a:r>
            <a:r>
              <a:rPr lang="en-ZA" dirty="0"/>
              <a:t> </a:t>
            </a:r>
            <a:r>
              <a:rPr lang="en-ZA" dirty="0" err="1"/>
              <a:t>gestap</a:t>
            </a:r>
            <a:r>
              <a:rPr lang="en-ZA" dirty="0"/>
              <a:t> het </a:t>
            </a:r>
            <a:r>
              <a:rPr lang="en-ZA" dirty="0" err="1"/>
              <a:t>eens</a:t>
            </a:r>
            <a:r>
              <a:rPr lang="en-ZA" dirty="0"/>
              <a:t> op n </a:t>
            </a:r>
            <a:r>
              <a:rPr lang="en-ZA" dirty="0" err="1"/>
              <a:t>tyd</a:t>
            </a:r>
            <a:r>
              <a:rPr lang="en-ZA" dirty="0"/>
              <a:t>, maar </a:t>
            </a:r>
            <a:r>
              <a:rPr lang="en-ZA" dirty="0" err="1"/>
              <a:t>nou</a:t>
            </a:r>
            <a:r>
              <a:rPr lang="en-ZA" dirty="0"/>
              <a:t> </a:t>
            </a:r>
            <a:r>
              <a:rPr lang="en-ZA" dirty="0" err="1"/>
              <a:t>nie</a:t>
            </a:r>
            <a:r>
              <a:rPr lang="en-ZA" dirty="0"/>
              <a:t> </a:t>
            </a:r>
            <a:r>
              <a:rPr lang="en-ZA" dirty="0" err="1"/>
              <a:t>meer</a:t>
            </a:r>
            <a:r>
              <a:rPr lang="en-ZA" dirty="0"/>
              <a:t>, wat </a:t>
            </a:r>
            <a:r>
              <a:rPr lang="en-ZA" dirty="0" err="1"/>
              <a:t>saam</a:t>
            </a:r>
            <a:r>
              <a:rPr lang="en-ZA" dirty="0"/>
              <a:t> met </a:t>
            </a:r>
            <a:r>
              <a:rPr lang="en-ZA" dirty="0" err="1"/>
              <a:t>ons</a:t>
            </a:r>
            <a:r>
              <a:rPr lang="en-ZA" dirty="0"/>
              <a:t> </a:t>
            </a:r>
            <a:r>
              <a:rPr lang="en-ZA" dirty="0" err="1"/>
              <a:t>aanbid</a:t>
            </a:r>
            <a:r>
              <a:rPr lang="en-ZA" dirty="0"/>
              <a:t> het, </a:t>
            </a:r>
            <a:r>
              <a:rPr lang="en-ZA" dirty="0" err="1"/>
              <a:t>geglo</a:t>
            </a:r>
            <a:r>
              <a:rPr lang="en-ZA" dirty="0"/>
              <a:t> het, </a:t>
            </a:r>
            <a:r>
              <a:rPr lang="en-ZA" dirty="0" err="1"/>
              <a:t>uitgereik</a:t>
            </a:r>
            <a:r>
              <a:rPr lang="en-ZA" dirty="0"/>
              <a:t> het, maar </a:t>
            </a:r>
            <a:r>
              <a:rPr lang="en-ZA" dirty="0" err="1"/>
              <a:t>nou</a:t>
            </a:r>
            <a:r>
              <a:rPr lang="en-ZA" dirty="0"/>
              <a:t> </a:t>
            </a:r>
            <a:r>
              <a:rPr lang="en-ZA" dirty="0" err="1"/>
              <a:t>nie</a:t>
            </a:r>
            <a:r>
              <a:rPr lang="en-ZA" dirty="0"/>
              <a:t> </a:t>
            </a:r>
            <a:r>
              <a:rPr lang="en-ZA" dirty="0" err="1"/>
              <a:t>meer</a:t>
            </a:r>
            <a:r>
              <a:rPr lang="en-ZA" dirty="0"/>
              <a:t>. </a:t>
            </a:r>
          </a:p>
          <a:p>
            <a:endParaRPr lang="en-ZA" dirty="0"/>
          </a:p>
          <a:p>
            <a:r>
              <a:rPr lang="en-ZA" dirty="0"/>
              <a:t>Ons </a:t>
            </a:r>
            <a:r>
              <a:rPr lang="en-ZA" dirty="0" err="1"/>
              <a:t>moet</a:t>
            </a:r>
            <a:r>
              <a:rPr lang="en-ZA" dirty="0"/>
              <a:t> </a:t>
            </a:r>
            <a:r>
              <a:rPr lang="en-ZA" dirty="0" err="1"/>
              <a:t>onthou</a:t>
            </a:r>
            <a:r>
              <a:rPr lang="en-ZA" dirty="0"/>
              <a:t> </a:t>
            </a:r>
            <a:r>
              <a:rPr lang="en-ZA" dirty="0" err="1"/>
              <a:t>dat</a:t>
            </a:r>
            <a:r>
              <a:rPr lang="en-ZA" dirty="0"/>
              <a:t> die </a:t>
            </a:r>
            <a:r>
              <a:rPr lang="en-ZA" dirty="0" err="1"/>
              <a:t>dissipels</a:t>
            </a:r>
            <a:r>
              <a:rPr lang="en-ZA" dirty="0"/>
              <a:t> self, twee </a:t>
            </a:r>
            <a:r>
              <a:rPr lang="en-ZA" dirty="0" err="1"/>
              <a:t>keer</a:t>
            </a:r>
            <a:r>
              <a:rPr lang="en-ZA" dirty="0"/>
              <a:t> </a:t>
            </a:r>
            <a:r>
              <a:rPr lang="en-ZA" dirty="0" err="1"/>
              <a:t>gehoor</a:t>
            </a:r>
            <a:r>
              <a:rPr lang="en-ZA" dirty="0"/>
              <a:t> het </a:t>
            </a:r>
            <a:r>
              <a:rPr lang="en-ZA" dirty="0" err="1"/>
              <a:t>dat</a:t>
            </a:r>
            <a:r>
              <a:rPr lang="en-ZA" dirty="0"/>
              <a:t> Jesus </a:t>
            </a:r>
            <a:r>
              <a:rPr lang="en-ZA" dirty="0" err="1"/>
              <a:t>opgestaan</a:t>
            </a:r>
            <a:r>
              <a:rPr lang="en-ZA" dirty="0"/>
              <a:t> het </a:t>
            </a:r>
            <a:r>
              <a:rPr lang="en-ZA" dirty="0" err="1"/>
              <a:t>en</a:t>
            </a:r>
            <a:r>
              <a:rPr lang="en-ZA" dirty="0"/>
              <a:t> </a:t>
            </a:r>
            <a:r>
              <a:rPr lang="en-ZA" dirty="0" err="1"/>
              <a:t>nogsteeds</a:t>
            </a:r>
            <a:r>
              <a:rPr lang="en-ZA" dirty="0"/>
              <a:t> </a:t>
            </a:r>
            <a:r>
              <a:rPr lang="en-ZA" dirty="0" err="1"/>
              <a:t>nie</a:t>
            </a:r>
            <a:r>
              <a:rPr lang="en-ZA" dirty="0"/>
              <a:t> </a:t>
            </a:r>
            <a:r>
              <a:rPr lang="en-ZA" dirty="0" err="1"/>
              <a:t>geglo</a:t>
            </a:r>
            <a:r>
              <a:rPr lang="en-ZA" dirty="0"/>
              <a:t> het </a:t>
            </a:r>
            <a:r>
              <a:rPr lang="en-ZA" dirty="0" err="1"/>
              <a:t>nie</a:t>
            </a:r>
            <a:r>
              <a:rPr lang="en-ZA" dirty="0"/>
              <a:t>. Maria Magdalena </a:t>
            </a:r>
            <a:r>
              <a:rPr lang="en-ZA" dirty="0" err="1"/>
              <a:t>en</a:t>
            </a:r>
            <a:r>
              <a:rPr lang="en-ZA" dirty="0"/>
              <a:t> die Emmaus gangers het die </a:t>
            </a:r>
            <a:r>
              <a:rPr lang="en-ZA" dirty="0" err="1"/>
              <a:t>goeie</a:t>
            </a:r>
            <a:r>
              <a:rPr lang="en-ZA" dirty="0"/>
              <a:t> </a:t>
            </a:r>
            <a:r>
              <a:rPr lang="en-ZA" dirty="0" err="1"/>
              <a:t>nuus</a:t>
            </a:r>
            <a:r>
              <a:rPr lang="en-ZA" dirty="0"/>
              <a:t> </a:t>
            </a:r>
            <a:r>
              <a:rPr lang="en-ZA" dirty="0" err="1"/>
              <a:t>oorgedra</a:t>
            </a:r>
            <a:r>
              <a:rPr lang="en-ZA" dirty="0"/>
              <a:t> maar </a:t>
            </a:r>
            <a:r>
              <a:rPr lang="en-ZA" dirty="0" err="1"/>
              <a:t>hulle</a:t>
            </a:r>
            <a:r>
              <a:rPr lang="en-ZA" dirty="0"/>
              <a:t> het </a:t>
            </a:r>
            <a:r>
              <a:rPr lang="en-ZA" dirty="0" err="1"/>
              <a:t>geweier</a:t>
            </a:r>
            <a:r>
              <a:rPr lang="en-ZA" dirty="0"/>
              <a:t> om </a:t>
            </a:r>
            <a:r>
              <a:rPr lang="en-ZA" dirty="0" err="1"/>
              <a:t>te</a:t>
            </a:r>
            <a:r>
              <a:rPr lang="en-ZA" dirty="0"/>
              <a:t> glo </a:t>
            </a:r>
            <a:r>
              <a:rPr lang="en-ZA" dirty="0" err="1"/>
              <a:t>en</a:t>
            </a:r>
            <a:r>
              <a:rPr lang="en-ZA" dirty="0"/>
              <a:t> </a:t>
            </a:r>
            <a:r>
              <a:rPr lang="en-ZA" dirty="0" err="1"/>
              <a:t>selfs</a:t>
            </a:r>
            <a:r>
              <a:rPr lang="en-ZA" dirty="0"/>
              <a:t> toe </a:t>
            </a:r>
            <a:r>
              <a:rPr lang="en-ZA" dirty="0" err="1"/>
              <a:t>hulle</a:t>
            </a:r>
            <a:r>
              <a:rPr lang="en-ZA" dirty="0"/>
              <a:t> Jesus </a:t>
            </a:r>
            <a:r>
              <a:rPr lang="en-ZA" dirty="0" err="1"/>
              <a:t>sien</a:t>
            </a:r>
            <a:r>
              <a:rPr lang="en-ZA" dirty="0"/>
              <a:t>, het </a:t>
            </a:r>
            <a:r>
              <a:rPr lang="en-ZA" dirty="0" err="1"/>
              <a:t>hulle</a:t>
            </a:r>
            <a:r>
              <a:rPr lang="en-ZA" dirty="0"/>
              <a:t> </a:t>
            </a:r>
            <a:r>
              <a:rPr lang="en-ZA" dirty="0" err="1"/>
              <a:t>gedink</a:t>
            </a:r>
            <a:r>
              <a:rPr lang="en-ZA" dirty="0"/>
              <a:t> </a:t>
            </a:r>
            <a:r>
              <a:rPr lang="en-ZA" dirty="0" err="1"/>
              <a:t>dit</a:t>
            </a:r>
            <a:r>
              <a:rPr lang="en-ZA" dirty="0"/>
              <a:t> is n spook. </a:t>
            </a:r>
          </a:p>
          <a:p>
            <a:endParaRPr lang="en-ZA" dirty="0"/>
          </a:p>
          <a:p>
            <a:r>
              <a:rPr lang="en-ZA" dirty="0"/>
              <a:t>What are keeping you from the community when Jesus comes? </a:t>
            </a:r>
          </a:p>
          <a:p>
            <a:endParaRPr lang="en-ZA" dirty="0"/>
          </a:p>
          <a:p>
            <a:r>
              <a:rPr lang="en-ZA" dirty="0"/>
              <a:t>Isolation leads to Doubt</a:t>
            </a:r>
          </a:p>
          <a:p>
            <a:endParaRPr lang="en-ZA" dirty="0"/>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5F69B304-89F8-4F00-9CB7-806E57C31341}" type="slidenum">
              <a:rPr lang="en-ZA" smtClean="0"/>
              <a:t>5</a:t>
            </a:fld>
            <a:endParaRPr lang="en-ZA"/>
          </a:p>
        </p:txBody>
      </p:sp>
    </p:spTree>
    <p:extLst>
      <p:ext uri="{BB962C8B-B14F-4D97-AF65-F5344CB8AC3E}">
        <p14:creationId xmlns:p14="http://schemas.microsoft.com/office/powerpoint/2010/main" val="130721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And Thomas was them….wat n </a:t>
            </a:r>
            <a:r>
              <a:rPr lang="en-ZA" dirty="0" err="1"/>
              <a:t>wonderlike</a:t>
            </a:r>
            <a:r>
              <a:rPr lang="en-ZA" dirty="0"/>
              <a:t> 8 </a:t>
            </a:r>
            <a:r>
              <a:rPr lang="en-ZA" dirty="0" err="1"/>
              <a:t>dae</a:t>
            </a:r>
            <a:r>
              <a:rPr lang="en-ZA" dirty="0"/>
              <a:t>, wat het in </a:t>
            </a:r>
            <a:r>
              <a:rPr lang="en-ZA" dirty="0" err="1"/>
              <a:t>daardie</a:t>
            </a:r>
            <a:r>
              <a:rPr lang="en-ZA" dirty="0"/>
              <a:t> 8 </a:t>
            </a:r>
            <a:r>
              <a:rPr lang="en-ZA" dirty="0" err="1"/>
              <a:t>dae</a:t>
            </a:r>
            <a:r>
              <a:rPr lang="en-ZA" dirty="0"/>
              <a:t> </a:t>
            </a:r>
            <a:r>
              <a:rPr lang="en-ZA" dirty="0" err="1"/>
              <a:t>gebeur</a:t>
            </a:r>
            <a:r>
              <a:rPr lang="en-ZA" dirty="0"/>
              <a:t>? Ek </a:t>
            </a:r>
            <a:r>
              <a:rPr lang="en-ZA" dirty="0" err="1"/>
              <a:t>kan</a:t>
            </a:r>
            <a:r>
              <a:rPr lang="en-ZA" dirty="0"/>
              <a:t> myself net </a:t>
            </a:r>
            <a:r>
              <a:rPr lang="en-ZA" dirty="0" err="1"/>
              <a:t>indink</a:t>
            </a:r>
            <a:r>
              <a:rPr lang="en-ZA" dirty="0"/>
              <a:t>, maar ek </a:t>
            </a:r>
            <a:r>
              <a:rPr lang="en-ZA" dirty="0" err="1"/>
              <a:t>wil</a:t>
            </a:r>
            <a:r>
              <a:rPr lang="en-ZA" dirty="0"/>
              <a:t> glo </a:t>
            </a:r>
            <a:r>
              <a:rPr lang="en-ZA" dirty="0" err="1"/>
              <a:t>dat</a:t>
            </a:r>
            <a:r>
              <a:rPr lang="en-ZA" dirty="0"/>
              <a:t> van </a:t>
            </a:r>
            <a:r>
              <a:rPr lang="en-ZA" dirty="0" err="1"/>
              <a:t>daardie</a:t>
            </a:r>
            <a:r>
              <a:rPr lang="en-ZA" dirty="0"/>
              <a:t> </a:t>
            </a:r>
            <a:r>
              <a:rPr lang="en-ZA" dirty="0" err="1"/>
              <a:t>dissipels</a:t>
            </a:r>
            <a:r>
              <a:rPr lang="en-ZA" dirty="0"/>
              <a:t> Thomas </a:t>
            </a:r>
            <a:r>
              <a:rPr lang="en-ZA" dirty="0" err="1"/>
              <a:t>weer</a:t>
            </a:r>
            <a:r>
              <a:rPr lang="en-ZA" dirty="0"/>
              <a:t> </a:t>
            </a:r>
            <a:r>
              <a:rPr lang="en-ZA" dirty="0" err="1"/>
              <a:t>genooi</a:t>
            </a:r>
            <a:r>
              <a:rPr lang="en-ZA" dirty="0"/>
              <a:t> het om </a:t>
            </a:r>
            <a:r>
              <a:rPr lang="en-ZA" dirty="0" err="1"/>
              <a:t>te</a:t>
            </a:r>
            <a:r>
              <a:rPr lang="en-ZA" dirty="0"/>
              <a:t> </a:t>
            </a:r>
            <a:r>
              <a:rPr lang="en-ZA" dirty="0" err="1"/>
              <a:t>kom</a:t>
            </a:r>
            <a:r>
              <a:rPr lang="en-ZA" dirty="0"/>
              <a:t>, </a:t>
            </a:r>
            <a:r>
              <a:rPr lang="en-ZA" dirty="0" err="1"/>
              <a:t>hom</a:t>
            </a:r>
            <a:r>
              <a:rPr lang="en-ZA" dirty="0"/>
              <a:t> </a:t>
            </a:r>
            <a:r>
              <a:rPr lang="en-ZA" dirty="0" err="1"/>
              <a:t>gaan</a:t>
            </a:r>
            <a:r>
              <a:rPr lang="en-ZA" dirty="0"/>
              <a:t> </a:t>
            </a:r>
            <a:r>
              <a:rPr lang="en-ZA" dirty="0" err="1"/>
              <a:t>opsoek</a:t>
            </a:r>
            <a:r>
              <a:rPr lang="en-ZA" dirty="0"/>
              <a:t> het, </a:t>
            </a:r>
            <a:r>
              <a:rPr lang="en-ZA" dirty="0" err="1"/>
              <a:t>hom</a:t>
            </a:r>
            <a:r>
              <a:rPr lang="en-ZA" dirty="0"/>
              <a:t> </a:t>
            </a:r>
            <a:r>
              <a:rPr lang="en-ZA" dirty="0" err="1"/>
              <a:t>herinner</a:t>
            </a:r>
            <a:r>
              <a:rPr lang="en-ZA" dirty="0"/>
              <a:t> het </a:t>
            </a:r>
            <a:r>
              <a:rPr lang="en-ZA" dirty="0" err="1"/>
              <a:t>aan</a:t>
            </a:r>
            <a:r>
              <a:rPr lang="en-ZA" dirty="0"/>
              <a:t> die </a:t>
            </a:r>
            <a:r>
              <a:rPr lang="en-ZA" dirty="0" err="1"/>
              <a:t>beloftes</a:t>
            </a:r>
            <a:r>
              <a:rPr lang="en-ZA" dirty="0"/>
              <a:t> wat Jesus </a:t>
            </a:r>
            <a:r>
              <a:rPr lang="en-ZA" dirty="0" err="1"/>
              <a:t>aan</a:t>
            </a:r>
            <a:r>
              <a:rPr lang="en-ZA" dirty="0"/>
              <a:t> </a:t>
            </a:r>
            <a:r>
              <a:rPr lang="en-ZA" dirty="0" err="1"/>
              <a:t>hulle</a:t>
            </a:r>
            <a:r>
              <a:rPr lang="en-ZA" dirty="0"/>
              <a:t> </a:t>
            </a:r>
            <a:r>
              <a:rPr lang="en-ZA" dirty="0" err="1"/>
              <a:t>gemaak</a:t>
            </a:r>
            <a:r>
              <a:rPr lang="en-ZA" dirty="0"/>
              <a:t> het, </a:t>
            </a:r>
            <a:r>
              <a:rPr lang="en-ZA" dirty="0" err="1"/>
              <a:t>hom</a:t>
            </a:r>
            <a:r>
              <a:rPr lang="en-ZA" dirty="0"/>
              <a:t> </a:t>
            </a:r>
            <a:r>
              <a:rPr lang="en-ZA" dirty="0" err="1"/>
              <a:t>nader</a:t>
            </a:r>
            <a:r>
              <a:rPr lang="en-ZA" dirty="0"/>
              <a:t> </a:t>
            </a:r>
            <a:r>
              <a:rPr lang="en-ZA" dirty="0" err="1"/>
              <a:t>getrek</a:t>
            </a:r>
            <a:r>
              <a:rPr lang="en-ZA" dirty="0"/>
              <a:t> het. </a:t>
            </a:r>
          </a:p>
          <a:p>
            <a:endParaRPr lang="en-ZA" dirty="0"/>
          </a:p>
          <a:p>
            <a:r>
              <a:rPr lang="en-ZA" dirty="0" err="1"/>
              <a:t>Dalk</a:t>
            </a:r>
            <a:r>
              <a:rPr lang="en-ZA" dirty="0"/>
              <a:t> is </a:t>
            </a:r>
            <a:r>
              <a:rPr lang="en-ZA" dirty="0" err="1"/>
              <a:t>jy</a:t>
            </a:r>
            <a:r>
              <a:rPr lang="en-ZA" dirty="0"/>
              <a:t> </a:t>
            </a:r>
            <a:r>
              <a:rPr lang="en-ZA" dirty="0" err="1"/>
              <a:t>weer</a:t>
            </a:r>
            <a:r>
              <a:rPr lang="en-ZA" dirty="0"/>
              <a:t> </a:t>
            </a:r>
            <a:r>
              <a:rPr lang="en-ZA" dirty="0" err="1"/>
              <a:t>vandag</a:t>
            </a:r>
            <a:r>
              <a:rPr lang="en-ZA" dirty="0"/>
              <a:t> </a:t>
            </a:r>
            <a:r>
              <a:rPr lang="en-ZA" dirty="0" err="1"/>
              <a:t>hier</a:t>
            </a:r>
            <a:r>
              <a:rPr lang="en-ZA" dirty="0"/>
              <a:t>, </a:t>
            </a:r>
            <a:r>
              <a:rPr lang="en-ZA" dirty="0" err="1"/>
              <a:t>vir</a:t>
            </a:r>
            <a:r>
              <a:rPr lang="en-ZA" dirty="0"/>
              <a:t> die </a:t>
            </a:r>
            <a:r>
              <a:rPr lang="en-ZA" dirty="0" err="1"/>
              <a:t>eerste</a:t>
            </a:r>
            <a:r>
              <a:rPr lang="en-ZA" dirty="0"/>
              <a:t> </a:t>
            </a:r>
            <a:r>
              <a:rPr lang="en-ZA" dirty="0" err="1"/>
              <a:t>keer</a:t>
            </a:r>
            <a:r>
              <a:rPr lang="en-ZA" dirty="0"/>
              <a:t> in ‘n lang </a:t>
            </a:r>
            <a:r>
              <a:rPr lang="en-ZA" dirty="0" err="1"/>
              <a:t>tyd</a:t>
            </a:r>
            <a:r>
              <a:rPr lang="en-ZA" dirty="0"/>
              <a:t>, dan glo ek </a:t>
            </a:r>
            <a:r>
              <a:rPr lang="en-ZA" dirty="0" err="1"/>
              <a:t>wil</a:t>
            </a:r>
            <a:r>
              <a:rPr lang="en-ZA" dirty="0"/>
              <a:t> Jesus </a:t>
            </a:r>
            <a:r>
              <a:rPr lang="en-ZA" dirty="0" err="1"/>
              <a:t>oook</a:t>
            </a:r>
            <a:r>
              <a:rPr lang="en-ZA" dirty="0"/>
              <a:t> </a:t>
            </a:r>
            <a:r>
              <a:rPr lang="en-ZA" dirty="0" err="1"/>
              <a:t>aan</a:t>
            </a:r>
            <a:r>
              <a:rPr lang="en-ZA" dirty="0"/>
              <a:t> </a:t>
            </a:r>
            <a:r>
              <a:rPr lang="en-ZA" dirty="0" err="1"/>
              <a:t>jou</a:t>
            </a:r>
            <a:r>
              <a:rPr lang="en-ZA" dirty="0"/>
              <a:t> </a:t>
            </a:r>
            <a:r>
              <a:rPr lang="en-ZA" dirty="0" err="1"/>
              <a:t>verskyn</a:t>
            </a:r>
            <a:r>
              <a:rPr lang="en-ZA" dirty="0"/>
              <a:t> met </a:t>
            </a:r>
            <a:r>
              <a:rPr lang="en-ZA" dirty="0" err="1"/>
              <a:t>sy</a:t>
            </a:r>
            <a:r>
              <a:rPr lang="en-ZA" dirty="0"/>
              <a:t> </a:t>
            </a:r>
            <a:r>
              <a:rPr lang="en-ZA" dirty="0" err="1"/>
              <a:t>teenwoordigheid</a:t>
            </a:r>
            <a:r>
              <a:rPr lang="en-ZA" dirty="0"/>
              <a:t> </a:t>
            </a:r>
            <a:r>
              <a:rPr lang="en-ZA" dirty="0" err="1"/>
              <a:t>en</a:t>
            </a:r>
            <a:r>
              <a:rPr lang="en-ZA" dirty="0"/>
              <a:t> </a:t>
            </a:r>
            <a:r>
              <a:rPr lang="en-ZA" dirty="0" err="1"/>
              <a:t>sy</a:t>
            </a:r>
            <a:r>
              <a:rPr lang="en-ZA" dirty="0"/>
              <a:t> </a:t>
            </a:r>
            <a:r>
              <a:rPr lang="en-ZA" dirty="0" err="1"/>
              <a:t>woord</a:t>
            </a:r>
            <a:r>
              <a:rPr lang="en-ZA" dirty="0"/>
              <a:t> </a:t>
            </a:r>
            <a:r>
              <a:rPr lang="en-ZA" dirty="0" err="1"/>
              <a:t>en</a:t>
            </a:r>
            <a:r>
              <a:rPr lang="en-ZA" dirty="0"/>
              <a:t> </a:t>
            </a:r>
            <a:r>
              <a:rPr lang="en-ZA" dirty="0" err="1"/>
              <a:t>vir</a:t>
            </a:r>
            <a:r>
              <a:rPr lang="en-ZA" dirty="0"/>
              <a:t> </a:t>
            </a:r>
            <a:r>
              <a:rPr lang="en-ZA" dirty="0" err="1"/>
              <a:t>jou</a:t>
            </a:r>
            <a:r>
              <a:rPr lang="en-ZA" dirty="0"/>
              <a:t> se, </a:t>
            </a:r>
            <a:r>
              <a:rPr lang="en-ZA" dirty="0" err="1"/>
              <a:t>Vrede</a:t>
            </a:r>
            <a:r>
              <a:rPr lang="en-ZA" dirty="0"/>
              <a:t> </a:t>
            </a:r>
            <a:r>
              <a:rPr lang="en-ZA" dirty="0" err="1"/>
              <a:t>vir</a:t>
            </a:r>
            <a:r>
              <a:rPr lang="en-ZA" dirty="0"/>
              <a:t> </a:t>
            </a:r>
            <a:r>
              <a:rPr lang="en-ZA" dirty="0" err="1"/>
              <a:t>jou</a:t>
            </a:r>
            <a:r>
              <a:rPr lang="en-ZA" dirty="0"/>
              <a:t>!</a:t>
            </a:r>
          </a:p>
          <a:p>
            <a:endParaRPr lang="en-ZA" dirty="0"/>
          </a:p>
          <a:p>
            <a:r>
              <a:rPr lang="en-ZA" dirty="0"/>
              <a:t>It is the Presence and the Voice of Jesus that brings us peace and leads to where he wants to go. The wounds that Jesus carried was the access point for Thomas faith. We get to know him in sufferings. What strips away our fear, even our unbelief is a revelation again of how much God loves us. </a:t>
            </a:r>
          </a:p>
        </p:txBody>
      </p:sp>
      <p:sp>
        <p:nvSpPr>
          <p:cNvPr id="4" name="Slide Number Placeholder 3"/>
          <p:cNvSpPr>
            <a:spLocks noGrp="1"/>
          </p:cNvSpPr>
          <p:nvPr>
            <p:ph type="sldNum" sz="quarter" idx="5"/>
          </p:nvPr>
        </p:nvSpPr>
        <p:spPr/>
        <p:txBody>
          <a:bodyPr/>
          <a:lstStyle/>
          <a:p>
            <a:fld id="{5F69B304-89F8-4F00-9CB7-806E57C31341}" type="slidenum">
              <a:rPr lang="en-ZA" smtClean="0"/>
              <a:t>6</a:t>
            </a:fld>
            <a:endParaRPr lang="en-ZA"/>
          </a:p>
        </p:txBody>
      </p:sp>
    </p:spTree>
    <p:extLst>
      <p:ext uri="{BB962C8B-B14F-4D97-AF65-F5344CB8AC3E}">
        <p14:creationId xmlns:p14="http://schemas.microsoft.com/office/powerpoint/2010/main" val="288987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Do we think that God the Holy Spirit would have reminded Thomas for the rest of this life of this doubt he had? Thomas, remember how you needed to see me first before believing, those other people are going to be so much more blessed. </a:t>
            </a:r>
          </a:p>
          <a:p>
            <a:endParaRPr lang="en-ZA" dirty="0"/>
          </a:p>
          <a:p>
            <a:r>
              <a:rPr lang="en-ZA" dirty="0"/>
              <a:t>No, Thomas, what you have seen, share with others so that they can receive what you now know to be the truth.</a:t>
            </a:r>
          </a:p>
          <a:p>
            <a:endParaRPr lang="en-ZA" dirty="0"/>
          </a:p>
          <a:p>
            <a:r>
              <a:rPr lang="en-ZA" dirty="0"/>
              <a:t>My Lord and My God. Now he is not just Lord, he is God.  </a:t>
            </a:r>
          </a:p>
          <a:p>
            <a:endParaRPr lang="en-ZA" dirty="0"/>
          </a:p>
          <a:p>
            <a:endParaRPr lang="en-ZA" dirty="0"/>
          </a:p>
        </p:txBody>
      </p:sp>
      <p:sp>
        <p:nvSpPr>
          <p:cNvPr id="4" name="Slide Number Placeholder 3"/>
          <p:cNvSpPr>
            <a:spLocks noGrp="1"/>
          </p:cNvSpPr>
          <p:nvPr>
            <p:ph type="sldNum" sz="quarter" idx="5"/>
          </p:nvPr>
        </p:nvSpPr>
        <p:spPr/>
        <p:txBody>
          <a:bodyPr/>
          <a:lstStyle/>
          <a:p>
            <a:fld id="{5F69B304-89F8-4F00-9CB7-806E57C31341}" type="slidenum">
              <a:rPr lang="en-ZA" smtClean="0"/>
              <a:t>7</a:t>
            </a:fld>
            <a:endParaRPr lang="en-ZA"/>
          </a:p>
        </p:txBody>
      </p:sp>
    </p:spTree>
    <p:extLst>
      <p:ext uri="{BB962C8B-B14F-4D97-AF65-F5344CB8AC3E}">
        <p14:creationId xmlns:p14="http://schemas.microsoft.com/office/powerpoint/2010/main" val="71047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9B13-6DF0-0CDD-FC43-7DACB02974E9}"/>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ZA"/>
          </a:p>
        </p:txBody>
      </p:sp>
      <p:sp>
        <p:nvSpPr>
          <p:cNvPr id="3" name="Subtitle 2">
            <a:extLst>
              <a:ext uri="{FF2B5EF4-FFF2-40B4-BE49-F238E27FC236}">
                <a16:creationId xmlns:a16="http://schemas.microsoft.com/office/drawing/2014/main" id="{5FB13B53-BFC2-4A82-48C6-9539A186C6B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9395C77-0F34-D7D1-83A5-05046F577E89}"/>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a:extLst>
              <a:ext uri="{FF2B5EF4-FFF2-40B4-BE49-F238E27FC236}">
                <a16:creationId xmlns:a16="http://schemas.microsoft.com/office/drawing/2014/main" id="{ED657A3C-494A-1FEE-EA65-6BAAF4EE8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5D3D9-3C53-62CE-ADB8-AA6B126C1FD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532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9877-E364-EC0B-F8BC-3D8C4F5D9E8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AB51773-6CFC-B2D6-3AAB-66DC58A36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07386B4-3C8D-50E8-C1E0-70A74C539CFA}"/>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a:extLst>
              <a:ext uri="{FF2B5EF4-FFF2-40B4-BE49-F238E27FC236}">
                <a16:creationId xmlns:a16="http://schemas.microsoft.com/office/drawing/2014/main" id="{512E72BF-F7CD-396C-05C2-C5FD3D7F9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675E6-3B45-B368-81A9-DFB1F91830C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974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538C1-5AD4-7D1D-A311-C3800EB4CCFD}"/>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52CDFEC-AF29-F7BE-A8DF-A3DB3A5426D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18E706A-5E72-FCA8-9F7D-7D9ED40034ED}"/>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a:extLst>
              <a:ext uri="{FF2B5EF4-FFF2-40B4-BE49-F238E27FC236}">
                <a16:creationId xmlns:a16="http://schemas.microsoft.com/office/drawing/2014/main" id="{5FC1F5CC-D459-0ECB-3A3A-2311C6909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99746-EB5C-B9C2-1A6A-652FA34B370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569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E0A1-2182-F73A-5744-E28E6DE093D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C71523B-1809-3B75-8766-9616F0FFE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5953B49-B9C7-A099-8467-2E3A88BFD2D1}"/>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a:extLst>
              <a:ext uri="{FF2B5EF4-FFF2-40B4-BE49-F238E27FC236}">
                <a16:creationId xmlns:a16="http://schemas.microsoft.com/office/drawing/2014/main" id="{A7CD8678-A795-FE0E-26F1-1C29C4F35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39DFD-C12A-FB89-0F87-DE7DB6890EF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382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2F09-37AE-BEC2-49BD-FC5630CE476A}"/>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D51EAD0-7AB2-95E9-FB5C-9297307A3653}"/>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C71B5-F247-EC78-5345-BAADECBE1599}"/>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a:extLst>
              <a:ext uri="{FF2B5EF4-FFF2-40B4-BE49-F238E27FC236}">
                <a16:creationId xmlns:a16="http://schemas.microsoft.com/office/drawing/2014/main" id="{42BD9691-AE9A-45E2-149F-7730730D3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10E48-2BAF-6CF9-446D-CCC83C308DC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86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1F4E-C08D-7890-159A-BCF61E5ABF5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A394472-1A13-7298-B15C-5D5E19ACAB1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58D9A7F-D399-A241-7E2A-48B21FECCD77}"/>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6700492-029F-20A0-0E38-89BC2D87ACF9}"/>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a:extLst>
              <a:ext uri="{FF2B5EF4-FFF2-40B4-BE49-F238E27FC236}">
                <a16:creationId xmlns:a16="http://schemas.microsoft.com/office/drawing/2014/main" id="{0B8F4A49-7D5E-7839-4A62-E936BD554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8CC06-50A5-C1FB-3997-A353365B828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33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94FE-28EF-5EF7-18F3-FA89BFC760F0}"/>
              </a:ext>
            </a:extLst>
          </p:cNvPr>
          <p:cNvSpPr>
            <a:spLocks noGrp="1"/>
          </p:cNvSpPr>
          <p:nvPr>
            <p:ph type="title"/>
          </p:nvPr>
        </p:nvSpPr>
        <p:spPr>
          <a:xfrm>
            <a:off x="1259682" y="547688"/>
            <a:ext cx="15773400" cy="1988345"/>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224358B-7DB0-2270-EA29-019521B0BCF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46930-3EBF-DF1E-DD85-3DCC122175F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6E8E4AF-FEF2-AC7B-43D8-3A0A1082909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3A7A3-BEE4-ED00-7E8B-29997231AA6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0261E47-E5F0-3F75-C99B-448CCADF8B6A}"/>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8" name="Footer Placeholder 7">
            <a:extLst>
              <a:ext uri="{FF2B5EF4-FFF2-40B4-BE49-F238E27FC236}">
                <a16:creationId xmlns:a16="http://schemas.microsoft.com/office/drawing/2014/main" id="{66AD5F0D-5A50-2AD1-B052-94AAF779EE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0F7F5-BB9F-3288-2357-0593EAD54C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209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E1C9-25CB-2555-E9B9-F02003ECD53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DA795BC-26C7-BAD4-0E0B-F8AF9F8E8F28}"/>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a:extLst>
              <a:ext uri="{FF2B5EF4-FFF2-40B4-BE49-F238E27FC236}">
                <a16:creationId xmlns:a16="http://schemas.microsoft.com/office/drawing/2014/main" id="{F4630B44-2B5F-38FA-A463-CBAC3C6679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090A50-F4A1-33F4-49BA-46C07C3C120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033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272EA-B3A0-2BAC-3F3A-252598D5F647}"/>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3" name="Footer Placeholder 2">
            <a:extLst>
              <a:ext uri="{FF2B5EF4-FFF2-40B4-BE49-F238E27FC236}">
                <a16:creationId xmlns:a16="http://schemas.microsoft.com/office/drawing/2014/main" id="{AE1A8BCE-A8EA-2AB0-679B-B95DE610B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1E6638-09D5-714D-7978-67369A94D46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60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9744-7789-4E31-0754-85DE2C1D477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92D723F-2ACF-C1EF-AD14-6A5B1842F4E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DA86065-BFD9-2FBE-AC3B-39037E02AAE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658D80C-0664-103A-ABC1-EE31AB49A77A}"/>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a:extLst>
              <a:ext uri="{FF2B5EF4-FFF2-40B4-BE49-F238E27FC236}">
                <a16:creationId xmlns:a16="http://schemas.microsoft.com/office/drawing/2014/main" id="{CDBD2623-A784-DE44-701F-379E6ABE0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0A757-10F9-CF4F-A091-9DDC6C628D5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587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68D0-9425-42A1-EBA6-267888910CC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FF69F1E-AEF4-9387-32A0-9DDA0E9D6C60}"/>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ZA"/>
          </a:p>
        </p:txBody>
      </p:sp>
      <p:sp>
        <p:nvSpPr>
          <p:cNvPr id="4" name="Text Placeholder 3">
            <a:extLst>
              <a:ext uri="{FF2B5EF4-FFF2-40B4-BE49-F238E27FC236}">
                <a16:creationId xmlns:a16="http://schemas.microsoft.com/office/drawing/2014/main" id="{FA74A60E-A1B5-ABC3-55BE-0E753F20C2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9DAC30-C834-B001-2C5B-F13DB3A336A7}"/>
              </a:ext>
            </a:extLst>
          </p:cNvPr>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a:extLst>
              <a:ext uri="{FF2B5EF4-FFF2-40B4-BE49-F238E27FC236}">
                <a16:creationId xmlns:a16="http://schemas.microsoft.com/office/drawing/2014/main" id="{47D21A5C-DC5A-51DD-651B-F0FAB96DA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A7773-77C8-1BC1-A37F-8704C5F8676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877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8B68E-A03F-B7BA-3837-A733FBF9337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E7639A7-7A95-6CD8-D160-C2DEC1F6DE3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25EC70-DAFE-D5CF-AE84-279A4A91BD0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10/5/2024</a:t>
            </a:fld>
            <a:endParaRPr lang="en-US"/>
          </a:p>
        </p:txBody>
      </p:sp>
      <p:sp>
        <p:nvSpPr>
          <p:cNvPr id="5" name="Footer Placeholder 4">
            <a:extLst>
              <a:ext uri="{FF2B5EF4-FFF2-40B4-BE49-F238E27FC236}">
                <a16:creationId xmlns:a16="http://schemas.microsoft.com/office/drawing/2014/main" id="{96720802-A2B1-0CE2-4DB7-5D89E86074A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8D93FC-D206-EC40-BAF8-4368FFE88A2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1503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2"/>
            <a:stretch>
              <a:fillRect/>
            </a:stretch>
          </a:blipFill>
        </p:spPr>
        <p:txBody>
          <a:bodyPr/>
          <a:lstStyle/>
          <a:p>
            <a:endParaRPr lang="en-ZA"/>
          </a:p>
        </p:txBody>
      </p:sp>
      <p:sp>
        <p:nvSpPr>
          <p:cNvPr id="4" name="TextBox 4"/>
          <p:cNvSpPr txBox="1"/>
          <p:nvPr/>
        </p:nvSpPr>
        <p:spPr>
          <a:xfrm>
            <a:off x="-1073716" y="1788742"/>
            <a:ext cx="19507199" cy="3875100"/>
          </a:xfrm>
          <a:prstGeom prst="rect">
            <a:avLst/>
          </a:prstGeom>
        </p:spPr>
        <p:txBody>
          <a:bodyPr wrap="square" lIns="0" tIns="0" rIns="0" bIns="0" rtlCol="0" anchor="t">
            <a:spAutoFit/>
          </a:bodyPr>
          <a:lstStyle/>
          <a:p>
            <a:pPr algn="ctr">
              <a:lnSpc>
                <a:spcPts val="16799"/>
              </a:lnSpc>
            </a:pPr>
            <a:r>
              <a:rPr lang="en-US" sz="10000" dirty="0">
                <a:solidFill>
                  <a:srgbClr val="FFFFFF"/>
                </a:solidFill>
                <a:latin typeface="Trade Gothic LT Std 2" panose="020B0604020202020204" charset="0"/>
                <a:ea typeface="Calibri" panose="020F0502020204030204" pitchFamily="34" charset="0"/>
                <a:cs typeface="Calibri" panose="020F0502020204030204" pitchFamily="34" charset="0"/>
              </a:rPr>
              <a:t>Rip of the label</a:t>
            </a:r>
          </a:p>
          <a:p>
            <a:pPr algn="ctr">
              <a:lnSpc>
                <a:spcPts val="16799"/>
              </a:lnSpc>
            </a:pPr>
            <a:r>
              <a:rPr lang="en-US" sz="3600" dirty="0">
                <a:solidFill>
                  <a:srgbClr val="FFFFFF"/>
                </a:solidFill>
                <a:latin typeface="Trade Gothic LT Std 2" panose="020B0604020202020204" charset="0"/>
                <a:ea typeface="Calibri" panose="020F0502020204030204" pitchFamily="34" charset="0"/>
                <a:cs typeface="Calibri" panose="020F0502020204030204" pitchFamily="34" charset="0"/>
              </a:rPr>
              <a:t>Heinrich Titus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ECFA-0C31-634D-36DE-40B8DD95FAE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C75F93E-EBA6-E155-F18D-DFA0D312CFFC}"/>
              </a:ext>
            </a:extLst>
          </p:cNvPr>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3"/>
            <a:stretch>
              <a:fillRect/>
            </a:stretch>
          </a:blipFill>
        </p:spPr>
        <p:txBody>
          <a:bodyPr/>
          <a:lstStyle/>
          <a:p>
            <a:endParaRPr lang="en-ZA"/>
          </a:p>
        </p:txBody>
      </p:sp>
      <p:sp>
        <p:nvSpPr>
          <p:cNvPr id="4" name="TextBox 4">
            <a:extLst>
              <a:ext uri="{FF2B5EF4-FFF2-40B4-BE49-F238E27FC236}">
                <a16:creationId xmlns:a16="http://schemas.microsoft.com/office/drawing/2014/main" id="{03C3ACAD-C7EC-F2A3-A527-D43B74797D4C}"/>
              </a:ext>
            </a:extLst>
          </p:cNvPr>
          <p:cNvSpPr txBox="1"/>
          <p:nvPr/>
        </p:nvSpPr>
        <p:spPr>
          <a:xfrm>
            <a:off x="685800" y="870384"/>
            <a:ext cx="14935200" cy="7085145"/>
          </a:xfrm>
          <a:prstGeom prst="rect">
            <a:avLst/>
          </a:prstGeom>
        </p:spPr>
        <p:txBody>
          <a:bodyPr wrap="square" lIns="0" tIns="0" rIns="0" bIns="0" rtlCol="0" anchor="t">
            <a:spAutoFit/>
          </a:bodyPr>
          <a:lstStyle/>
          <a:p>
            <a:pPr marL="539751" lvl="1" algn="just">
              <a:lnSpc>
                <a:spcPts val="7000"/>
              </a:lnSpc>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John 11:7,8&amp;16 (ESV) Thomas the Brave</a:t>
            </a:r>
          </a:p>
          <a:p>
            <a:pPr marL="539751" lvl="1" algn="just">
              <a:lnSpc>
                <a:spcPts val="7000"/>
              </a:lnSpc>
            </a:pPr>
            <a:r>
              <a:rPr lang="en-US" sz="4400" dirty="0">
                <a:solidFill>
                  <a:srgbClr val="FFFFFF"/>
                </a:solidFill>
                <a:latin typeface="Trade Gothic LT Std 2"/>
              </a:rPr>
              <a:t>7 Then after this he said to the disciples, “Let us go to Judea again.” 8 The disciples said to him, “Rabbi, the Jews were just now seeking to stone you, and are you going there again?” </a:t>
            </a:r>
          </a:p>
          <a:p>
            <a:pPr marL="539751" lvl="1" algn="just">
              <a:lnSpc>
                <a:spcPts val="7000"/>
              </a:lnSpc>
            </a:pPr>
            <a:r>
              <a:rPr lang="en-US" sz="4400" dirty="0">
                <a:solidFill>
                  <a:srgbClr val="FFFFFF"/>
                </a:solidFill>
                <a:latin typeface="Trade Gothic LT Std 2"/>
              </a:rPr>
              <a:t>16 So Thomas, called the Twin, said to his fellow disciples, ‘Let us also go, that we may die with him.”</a:t>
            </a:r>
          </a:p>
          <a:p>
            <a:pPr marL="539751" lvl="1" algn="just">
              <a:lnSpc>
                <a:spcPts val="7000"/>
              </a:lnSpc>
            </a:pPr>
            <a:r>
              <a:rPr lang="en-US" sz="4400" dirty="0">
                <a:solidFill>
                  <a:srgbClr val="FFFFFF"/>
                </a:solidFill>
                <a:latin typeface="Trade Gothic LT Std 2"/>
              </a:rPr>
              <a:t>                                                   </a:t>
            </a:r>
          </a:p>
        </p:txBody>
      </p:sp>
    </p:spTree>
    <p:extLst>
      <p:ext uri="{BB962C8B-B14F-4D97-AF65-F5344CB8AC3E}">
        <p14:creationId xmlns:p14="http://schemas.microsoft.com/office/powerpoint/2010/main" val="420688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ECFA-0C31-634D-36DE-40B8DD95FAE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C75F93E-EBA6-E155-F18D-DFA0D312CFFC}"/>
              </a:ext>
            </a:extLst>
          </p:cNvPr>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3"/>
            <a:stretch>
              <a:fillRect/>
            </a:stretch>
          </a:blipFill>
        </p:spPr>
        <p:txBody>
          <a:bodyPr/>
          <a:lstStyle/>
          <a:p>
            <a:endParaRPr lang="en-ZA"/>
          </a:p>
        </p:txBody>
      </p:sp>
      <p:sp>
        <p:nvSpPr>
          <p:cNvPr id="4" name="TextBox 4">
            <a:extLst>
              <a:ext uri="{FF2B5EF4-FFF2-40B4-BE49-F238E27FC236}">
                <a16:creationId xmlns:a16="http://schemas.microsoft.com/office/drawing/2014/main" id="{03C3ACAD-C7EC-F2A3-A527-D43B74797D4C}"/>
              </a:ext>
            </a:extLst>
          </p:cNvPr>
          <p:cNvSpPr txBox="1"/>
          <p:nvPr/>
        </p:nvSpPr>
        <p:spPr>
          <a:xfrm>
            <a:off x="685800" y="870384"/>
            <a:ext cx="14935200" cy="7982826"/>
          </a:xfrm>
          <a:prstGeom prst="rect">
            <a:avLst/>
          </a:prstGeom>
        </p:spPr>
        <p:txBody>
          <a:bodyPr wrap="square" lIns="0" tIns="0" rIns="0" bIns="0" rtlCol="0" anchor="t">
            <a:spAutoFit/>
          </a:bodyPr>
          <a:lstStyle/>
          <a:p>
            <a:pPr marL="539751" lvl="1" algn="just">
              <a:lnSpc>
                <a:spcPts val="7000"/>
              </a:lnSpc>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John 14:1-5 (ESV) Thomas the Honest</a:t>
            </a:r>
          </a:p>
          <a:p>
            <a:pPr marL="539751" lvl="1" algn="just">
              <a:lnSpc>
                <a:spcPts val="7000"/>
              </a:lnSpc>
            </a:pPr>
            <a:r>
              <a:rPr lang="en-US" sz="4400" dirty="0">
                <a:solidFill>
                  <a:srgbClr val="FFFFFF"/>
                </a:solidFill>
                <a:latin typeface="Trade Gothic LT Std 2"/>
              </a:rPr>
              <a:t>1 “Let not your hearts be troubled. Believe in God; believe also in me. 2 In my Father’s house are many rooms. If it were not so, would I have told you that I go to prepare a place for you? 3 And if I go and prepare a place for you,  I will come again and will take you to myself, that where I am you may be also. 4 And you know the way to where I am going.” 5 Thomas said to him, “Lord, we do not know where you are going. How can we know the way?”</a:t>
            </a:r>
          </a:p>
        </p:txBody>
      </p:sp>
    </p:spTree>
    <p:extLst>
      <p:ext uri="{BB962C8B-B14F-4D97-AF65-F5344CB8AC3E}">
        <p14:creationId xmlns:p14="http://schemas.microsoft.com/office/powerpoint/2010/main" val="238061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ECFA-0C31-634D-36DE-40B8DD95FAE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C75F93E-EBA6-E155-F18D-DFA0D312CFFC}"/>
              </a:ext>
            </a:extLst>
          </p:cNvPr>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3"/>
            <a:stretch>
              <a:fillRect/>
            </a:stretch>
          </a:blipFill>
        </p:spPr>
        <p:txBody>
          <a:bodyPr/>
          <a:lstStyle/>
          <a:p>
            <a:endParaRPr lang="en-ZA"/>
          </a:p>
        </p:txBody>
      </p:sp>
      <p:sp>
        <p:nvSpPr>
          <p:cNvPr id="4" name="TextBox 4">
            <a:extLst>
              <a:ext uri="{FF2B5EF4-FFF2-40B4-BE49-F238E27FC236}">
                <a16:creationId xmlns:a16="http://schemas.microsoft.com/office/drawing/2014/main" id="{03C3ACAD-C7EC-F2A3-A527-D43B74797D4C}"/>
              </a:ext>
            </a:extLst>
          </p:cNvPr>
          <p:cNvSpPr txBox="1"/>
          <p:nvPr/>
        </p:nvSpPr>
        <p:spPr>
          <a:xfrm>
            <a:off x="685800" y="870384"/>
            <a:ext cx="14935200" cy="7085145"/>
          </a:xfrm>
          <a:prstGeom prst="rect">
            <a:avLst/>
          </a:prstGeom>
        </p:spPr>
        <p:txBody>
          <a:bodyPr wrap="square" lIns="0" tIns="0" rIns="0" bIns="0" rtlCol="0" anchor="t">
            <a:spAutoFit/>
          </a:bodyPr>
          <a:lstStyle/>
          <a:p>
            <a:pPr marL="539751" lvl="1" algn="just">
              <a:lnSpc>
                <a:spcPts val="7000"/>
              </a:lnSpc>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a:t>
            </a: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John 14:1-5 (ESV) Thomas the Honest</a:t>
            </a:r>
          </a:p>
          <a:p>
            <a:pPr marL="539751" lvl="1" algn="just">
              <a:lnSpc>
                <a:spcPts val="7000"/>
              </a:lnSpc>
            </a:pPr>
            <a:r>
              <a:rPr lang="en-US" sz="4400" dirty="0">
                <a:solidFill>
                  <a:srgbClr val="FFFFFF"/>
                </a:solidFill>
                <a:latin typeface="Trade Gothic LT Std 2"/>
              </a:rPr>
              <a:t>6 Jesus said to him, “I am the way, and the truth, and the life. No one comes to the Father except through me. 7 If you had known me, you would have known my Father also. From now on you do know him and have seen him. ”</a:t>
            </a:r>
          </a:p>
          <a:p>
            <a:pPr marL="539751" lvl="1" algn="just">
              <a:lnSpc>
                <a:spcPts val="7000"/>
              </a:lnSpc>
            </a:pPr>
            <a:endParaRPr lang="en-US" sz="4400" dirty="0">
              <a:solidFill>
                <a:srgbClr val="FFFFFF"/>
              </a:solidFill>
              <a:latin typeface="Trade Gothic LT Std 2"/>
            </a:endParaRPr>
          </a:p>
          <a:p>
            <a:pPr marL="539751" lvl="1" algn="just">
              <a:lnSpc>
                <a:spcPts val="7000"/>
              </a:lnSpc>
            </a:pPr>
            <a:r>
              <a:rPr lang="en-US" sz="4400" dirty="0">
                <a:solidFill>
                  <a:srgbClr val="FFFFFF"/>
                </a:solidFill>
                <a:latin typeface="Trade Gothic LT Std 2"/>
              </a:rPr>
              <a:t>One of the greatest revelations came through the wrestle of an honest seeker. </a:t>
            </a:r>
          </a:p>
        </p:txBody>
      </p:sp>
    </p:spTree>
    <p:extLst>
      <p:ext uri="{BB962C8B-B14F-4D97-AF65-F5344CB8AC3E}">
        <p14:creationId xmlns:p14="http://schemas.microsoft.com/office/powerpoint/2010/main" val="332775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ECFA-0C31-634D-36DE-40B8DD95FAE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C75F93E-EBA6-E155-F18D-DFA0D312CFFC}"/>
              </a:ext>
            </a:extLst>
          </p:cNvPr>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3"/>
            <a:stretch>
              <a:fillRect/>
            </a:stretch>
          </a:blipFill>
        </p:spPr>
        <p:txBody>
          <a:bodyPr/>
          <a:lstStyle/>
          <a:p>
            <a:endParaRPr lang="en-ZA"/>
          </a:p>
        </p:txBody>
      </p:sp>
      <p:sp>
        <p:nvSpPr>
          <p:cNvPr id="4" name="TextBox 4">
            <a:extLst>
              <a:ext uri="{FF2B5EF4-FFF2-40B4-BE49-F238E27FC236}">
                <a16:creationId xmlns:a16="http://schemas.microsoft.com/office/drawing/2014/main" id="{03C3ACAD-C7EC-F2A3-A527-D43B74797D4C}"/>
              </a:ext>
            </a:extLst>
          </p:cNvPr>
          <p:cNvSpPr txBox="1"/>
          <p:nvPr/>
        </p:nvSpPr>
        <p:spPr>
          <a:xfrm>
            <a:off x="685800" y="870384"/>
            <a:ext cx="14935200" cy="10675871"/>
          </a:xfrm>
          <a:prstGeom prst="rect">
            <a:avLst/>
          </a:prstGeom>
        </p:spPr>
        <p:txBody>
          <a:bodyPr wrap="square" lIns="0" tIns="0" rIns="0" bIns="0" rtlCol="0" anchor="t">
            <a:spAutoFit/>
          </a:bodyPr>
          <a:lstStyle/>
          <a:p>
            <a:pPr marL="539751" lvl="1" algn="just">
              <a:lnSpc>
                <a:spcPts val="7000"/>
              </a:lnSpc>
            </a:pP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John 20:24 (ESV) Thomas the Isolated Doubter </a:t>
            </a: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24 Now Thomas, one of the twelve, called the Twin, was not with them when Jesus came. </a:t>
            </a:r>
          </a:p>
          <a:p>
            <a:pPr marL="539751" lvl="1" algn="just">
              <a:lnSpc>
                <a:spcPts val="7000"/>
              </a:lnSpc>
            </a:pP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25 So the other disciples told him, “We have seen the Lord.” But he said to them, “Unless I see in his hands the mark of the nails, and place my finger into the mark of the nails, and place my hand into his side, I will never believe.” </a:t>
            </a: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547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ECFA-0C31-634D-36DE-40B8DD95FAE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C75F93E-EBA6-E155-F18D-DFA0D312CFFC}"/>
              </a:ext>
            </a:extLst>
          </p:cNvPr>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3"/>
            <a:stretch>
              <a:fillRect/>
            </a:stretch>
          </a:blipFill>
        </p:spPr>
        <p:txBody>
          <a:bodyPr/>
          <a:lstStyle/>
          <a:p>
            <a:endParaRPr lang="en-ZA"/>
          </a:p>
        </p:txBody>
      </p:sp>
      <p:sp>
        <p:nvSpPr>
          <p:cNvPr id="4" name="TextBox 4">
            <a:extLst>
              <a:ext uri="{FF2B5EF4-FFF2-40B4-BE49-F238E27FC236}">
                <a16:creationId xmlns:a16="http://schemas.microsoft.com/office/drawing/2014/main" id="{03C3ACAD-C7EC-F2A3-A527-D43B74797D4C}"/>
              </a:ext>
            </a:extLst>
          </p:cNvPr>
          <p:cNvSpPr txBox="1"/>
          <p:nvPr/>
        </p:nvSpPr>
        <p:spPr>
          <a:xfrm>
            <a:off x="685800" y="870384"/>
            <a:ext cx="14935200" cy="9778190"/>
          </a:xfrm>
          <a:prstGeom prst="rect">
            <a:avLst/>
          </a:prstGeom>
        </p:spPr>
        <p:txBody>
          <a:bodyPr wrap="square" lIns="0" tIns="0" rIns="0" bIns="0" rtlCol="0" anchor="t">
            <a:spAutoFit/>
          </a:bodyPr>
          <a:lstStyle/>
          <a:p>
            <a:pPr marL="539751" lvl="1" algn="just">
              <a:lnSpc>
                <a:spcPts val="7000"/>
              </a:lnSpc>
            </a:pP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John 20:26-27 (ESV) Thomas the Reconnected Believer </a:t>
            </a: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26 Eight days later, his disciples were inside again, and Thomas was with them. Although the doors were locked, Jesus came and stood among them and said, “Peace be with you.” 27 Then he said to Thomas, ‘Put your finger here, and see my hands: and put out your hand, and place it in my side. Do not disbelieve, but believe.” </a:t>
            </a: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542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ECFA-0C31-634D-36DE-40B8DD95FAE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C75F93E-EBA6-E155-F18D-DFA0D312CFFC}"/>
              </a:ext>
            </a:extLst>
          </p:cNvPr>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3"/>
            <a:stretch>
              <a:fillRect/>
            </a:stretch>
          </a:blipFill>
        </p:spPr>
        <p:txBody>
          <a:bodyPr/>
          <a:lstStyle/>
          <a:p>
            <a:endParaRPr lang="en-ZA"/>
          </a:p>
        </p:txBody>
      </p:sp>
      <p:sp>
        <p:nvSpPr>
          <p:cNvPr id="4" name="TextBox 4">
            <a:extLst>
              <a:ext uri="{FF2B5EF4-FFF2-40B4-BE49-F238E27FC236}">
                <a16:creationId xmlns:a16="http://schemas.microsoft.com/office/drawing/2014/main" id="{03C3ACAD-C7EC-F2A3-A527-D43B74797D4C}"/>
              </a:ext>
            </a:extLst>
          </p:cNvPr>
          <p:cNvSpPr txBox="1"/>
          <p:nvPr/>
        </p:nvSpPr>
        <p:spPr>
          <a:xfrm>
            <a:off x="685800" y="870384"/>
            <a:ext cx="14935200" cy="8880508"/>
          </a:xfrm>
          <a:prstGeom prst="rect">
            <a:avLst/>
          </a:prstGeom>
        </p:spPr>
        <p:txBody>
          <a:bodyPr wrap="square" lIns="0" tIns="0" rIns="0" bIns="0" rtlCol="0" anchor="t">
            <a:spAutoFit/>
          </a:bodyPr>
          <a:lstStyle/>
          <a:p>
            <a:pPr marL="539751" lvl="1" algn="just">
              <a:lnSpc>
                <a:spcPts val="7000"/>
              </a:lnSpc>
            </a:pP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John 20:28-29 (ESV) Thomas the Reconnected Believer </a:t>
            </a: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r>
              <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rPr>
              <a:t>28 Thomas answered him, “My Lord and my God!” 29 Jesus said to him, “Have you believed because you have seen me? Blessed are those who have not seen and yet have believed.”</a:t>
            </a: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panose="020B060402020202020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22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ECFA-0C31-634D-36DE-40B8DD95FAE1}"/>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C75F93E-EBA6-E155-F18D-DFA0D312CFFC}"/>
              </a:ext>
            </a:extLst>
          </p:cNvPr>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2"/>
            <a:stretch>
              <a:fillRect/>
            </a:stretch>
          </a:blipFill>
        </p:spPr>
        <p:txBody>
          <a:bodyPr/>
          <a:lstStyle/>
          <a:p>
            <a:endParaRPr lang="en-ZA"/>
          </a:p>
        </p:txBody>
      </p:sp>
      <p:sp>
        <p:nvSpPr>
          <p:cNvPr id="4" name="TextBox 4">
            <a:extLst>
              <a:ext uri="{FF2B5EF4-FFF2-40B4-BE49-F238E27FC236}">
                <a16:creationId xmlns:a16="http://schemas.microsoft.com/office/drawing/2014/main" id="{03C3ACAD-C7EC-F2A3-A527-D43B74797D4C}"/>
              </a:ext>
            </a:extLst>
          </p:cNvPr>
          <p:cNvSpPr txBox="1"/>
          <p:nvPr/>
        </p:nvSpPr>
        <p:spPr>
          <a:xfrm>
            <a:off x="838200" y="1485900"/>
            <a:ext cx="14935200" cy="11573553"/>
          </a:xfrm>
          <a:prstGeom prst="rect">
            <a:avLst/>
          </a:prstGeom>
        </p:spPr>
        <p:txBody>
          <a:bodyPr wrap="square" lIns="0" tIns="0" rIns="0" bIns="0" rtlCol="0" anchor="t">
            <a:spAutoFit/>
          </a:bodyPr>
          <a:lstStyle/>
          <a:p>
            <a:pPr marL="1282701" lvl="1" indent="-742950" algn="just">
              <a:lnSpc>
                <a:spcPts val="7000"/>
              </a:lnSpc>
              <a:buAutoNum type="arabicPeriod"/>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Which labels is the Holy Spirit inviting us to cast off this morning? </a:t>
            </a:r>
          </a:p>
          <a:p>
            <a:pPr marL="1282701" lvl="1" indent="-742950" algn="just">
              <a:lnSpc>
                <a:spcPts val="7000"/>
              </a:lnSpc>
              <a:buAutoNum type="arabicPeriod"/>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Where in our lives do we need to ask Jesus to show us the way to follow after Him?</a:t>
            </a:r>
          </a:p>
          <a:p>
            <a:pPr marL="1282701" lvl="1" indent="-742950" algn="just">
              <a:lnSpc>
                <a:spcPts val="7000"/>
              </a:lnSpc>
              <a:buAutoNum type="arabicPeriod"/>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Where is the enemy seeking to isolate you? </a:t>
            </a:r>
          </a:p>
          <a:p>
            <a:pPr marL="1282701" lvl="1" indent="-742950" algn="just">
              <a:lnSpc>
                <a:spcPts val="7000"/>
              </a:lnSpc>
              <a:buAutoNum type="arabicPeriod"/>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 Ask God the Holy Spirit to show Jesus to you as the Resurrected One in the room with you. </a:t>
            </a:r>
          </a:p>
          <a:p>
            <a:pPr marL="1282701" lvl="1" indent="-742950" algn="just">
              <a:lnSpc>
                <a:spcPts val="7000"/>
              </a:lnSpc>
              <a:buAutoNum type="arabicPeriod"/>
            </a:pPr>
            <a:r>
              <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rPr>
              <a:t>Receive the blessing </a:t>
            </a:r>
            <a:r>
              <a:rPr lang="en-US" sz="4400">
                <a:solidFill>
                  <a:srgbClr val="FFFFFF"/>
                </a:solidFill>
                <a:latin typeface="Calibri" panose="020F0502020204030204" pitchFamily="34" charset="0"/>
                <a:ea typeface="Calibri" panose="020F0502020204030204" pitchFamily="34" charset="0"/>
                <a:cs typeface="Calibri" panose="020F0502020204030204" pitchFamily="34" charset="0"/>
              </a:rPr>
              <a:t>of believing without sight. </a:t>
            </a:r>
            <a:endPar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1282701" lvl="1" indent="-742950" algn="just">
              <a:lnSpc>
                <a:spcPts val="7000"/>
              </a:lnSpc>
              <a:buAutoNum type="arabicPeriod"/>
            </a:pPr>
            <a:endPar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1282701" lvl="1" indent="-742950" algn="just">
              <a:lnSpc>
                <a:spcPts val="7000"/>
              </a:lnSpc>
              <a:buAutoNum type="arabicPeriod"/>
            </a:pPr>
            <a:endPar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pPr marL="539751" lvl="1" algn="just">
              <a:lnSpc>
                <a:spcPts val="7000"/>
              </a:lnSpc>
            </a:pPr>
            <a:endParaRPr lang="en-US" sz="4400" dirty="0">
              <a:solidFill>
                <a:srgbClr val="FFFFFF"/>
              </a:solidFill>
              <a:latin typeface="Trade Gothic LT Std 2"/>
            </a:endParaRPr>
          </a:p>
        </p:txBody>
      </p:sp>
    </p:spTree>
    <p:extLst>
      <p:ext uri="{BB962C8B-B14F-4D97-AF65-F5344CB8AC3E}">
        <p14:creationId xmlns:p14="http://schemas.microsoft.com/office/powerpoint/2010/main" val="306536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461439" y="8749293"/>
            <a:ext cx="1365122" cy="1018014"/>
          </a:xfrm>
          <a:custGeom>
            <a:avLst/>
            <a:gdLst/>
            <a:ahLst/>
            <a:cxnLst/>
            <a:rect l="l" t="t" r="r" b="b"/>
            <a:pathLst>
              <a:path w="1365122" h="1018014">
                <a:moveTo>
                  <a:pt x="0" y="0"/>
                </a:moveTo>
                <a:lnTo>
                  <a:pt x="1365122" y="0"/>
                </a:lnTo>
                <a:lnTo>
                  <a:pt x="1365122" y="1018014"/>
                </a:lnTo>
                <a:lnTo>
                  <a:pt x="0" y="1018014"/>
                </a:lnTo>
                <a:lnTo>
                  <a:pt x="0" y="0"/>
                </a:lnTo>
                <a:close/>
              </a:path>
            </a:pathLst>
          </a:custGeom>
          <a:blipFill>
            <a:blip r:embed="rId2"/>
            <a:stretch>
              <a:fillRect/>
            </a:stretch>
          </a:blipFill>
        </p:spPr>
        <p:txBody>
          <a:bodyPr/>
          <a:lstStyle/>
          <a:p>
            <a:endParaRPr lang="en-ZA"/>
          </a:p>
        </p:txBody>
      </p:sp>
      <p:sp>
        <p:nvSpPr>
          <p:cNvPr id="4" name="TextBox 4"/>
          <p:cNvSpPr txBox="1"/>
          <p:nvPr/>
        </p:nvSpPr>
        <p:spPr>
          <a:xfrm>
            <a:off x="1349565" y="2894004"/>
            <a:ext cx="15588870" cy="2350158"/>
          </a:xfrm>
          <a:prstGeom prst="rect">
            <a:avLst/>
          </a:prstGeom>
        </p:spPr>
        <p:txBody>
          <a:bodyPr lIns="0" tIns="0" rIns="0" bIns="0" rtlCol="0" anchor="t">
            <a:spAutoFit/>
          </a:bodyPr>
          <a:lstStyle/>
          <a:p>
            <a:pPr algn="ctr">
              <a:lnSpc>
                <a:spcPts val="19038"/>
              </a:lnSpc>
            </a:pPr>
            <a:r>
              <a:rPr lang="en-US" sz="13599">
                <a:solidFill>
                  <a:srgbClr val="FFFFFF"/>
                </a:solidFill>
                <a:latin typeface="BauerBodoni LT BoldCond"/>
              </a:rPr>
              <a:t>THANK YOU!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20" ma:contentTypeDescription="Create a new document." ma:contentTypeScope="" ma:versionID="1d5840bfa5cd3d5e85e429680561da47">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1c0cf9aafac287d81e1d384f03213709"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d338375e-cfb0-4d34-b290-7ab9ae15f91f"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cf2ebb04-7323-4be3-91e4-f072fb2c7a44}" ma:internalName="TaxCatchAll" ma:showField="CatchAllData" ma:web="70403649-5801-4472-b8e8-03f4b0112c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33e77a83-5a87-48ae-9212-a1963549f2ae" xsi:nil="true"/>
    <lcf76f155ced4ddcb4097134ff3c332f xmlns="33e77a83-5a87-48ae-9212-a1963549f2ae">
      <Terms xmlns="http://schemas.microsoft.com/office/infopath/2007/PartnerControls"/>
    </lcf76f155ced4ddcb4097134ff3c332f>
    <Open_x0020_Containing_x0020_Folder xmlns="33e77a83-5a87-48ae-9212-a1963549f2ae" xsi:nil="true"/>
    <TaxCatchAll xmlns="70403649-5801-4472-b8e8-03f4b0112c9f" xsi:nil="true"/>
    <_dlc_DocId xmlns="70403649-5801-4472-b8e8-03f4b0112c9f">ZARR4ZAZY4HQ-1231363018-306770</_dlc_DocId>
    <_dlc_DocIdUrl xmlns="70403649-5801-4472-b8e8-03f4b0112c9f">
      <Url>https://shofaronline.sharepoint.com/_layouts/15/DocIdRedir.aspx?ID=ZARR4ZAZY4HQ-1231363018-306770</Url>
      <Description>ZARR4ZAZY4HQ-1231363018-306770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FBE912F-F4DF-45B1-B38B-2015A4B83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A1403A-51E6-419F-8B5C-C61957853C81}">
  <ds:schemaRefs>
    <ds:schemaRef ds:uri="http://schemas.microsoft.com/sharepoint/v3/contenttype/forms"/>
  </ds:schemaRefs>
</ds:datastoreItem>
</file>

<file path=customXml/itemProps3.xml><?xml version="1.0" encoding="utf-8"?>
<ds:datastoreItem xmlns:ds="http://schemas.openxmlformats.org/officeDocument/2006/customXml" ds:itemID="{DE4EA1F1-7121-425B-ABD7-DE72C4586F05}">
  <ds:schemaRefs>
    <ds:schemaRef ds:uri="http://schemas.microsoft.com/office/2006/metadata/properties"/>
    <ds:schemaRef ds:uri="http://schemas.microsoft.com/office/2006/documentManagement/types"/>
    <ds:schemaRef ds:uri="33e77a83-5a87-48ae-9212-a1963549f2ae"/>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70403649-5801-4472-b8e8-03f4b0112c9f"/>
    <ds:schemaRef ds:uri="http://purl.org/dc/dcmitype/"/>
  </ds:schemaRefs>
</ds:datastoreItem>
</file>

<file path=customXml/itemProps4.xml><?xml version="1.0" encoding="utf-8"?>
<ds:datastoreItem xmlns:ds="http://schemas.openxmlformats.org/officeDocument/2006/customXml" ds:itemID="{82D9747A-5A58-4E4B-81AD-4912C5DD139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1779</TotalTime>
  <Words>1633</Words>
  <Application>Microsoft Office PowerPoint</Application>
  <PresentationFormat>Custom</PresentationFormat>
  <Paragraphs>95</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 Display</vt:lpstr>
      <vt:lpstr>Calibri</vt:lpstr>
      <vt:lpstr>Aptos</vt:lpstr>
      <vt:lpstr>Trade Gothic LT Std 2</vt:lpstr>
      <vt:lpstr>BauerBodoni LT BoldCond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ChristmasSlides2W</dc:title>
  <dc:creator>Andrishia Frans</dc:creator>
  <cp:lastModifiedBy>Heinrich Titus</cp:lastModifiedBy>
  <cp:revision>16</cp:revision>
  <dcterms:created xsi:type="dcterms:W3CDTF">2006-08-16T00:00:00Z</dcterms:created>
  <dcterms:modified xsi:type="dcterms:W3CDTF">2024-10-05T20:56:24Z</dcterms:modified>
  <dc:identifier>DAF1n0OBZB0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761e8ea7-907b-4f76-8ae8-7537263449ec</vt:lpwstr>
  </property>
  <property fmtid="{D5CDD505-2E9C-101B-9397-08002B2CF9AE}" pid="4" name="MediaServiceImageTags">
    <vt:lpwstr/>
  </property>
</Properties>
</file>