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17" r:id="rId3"/>
    <p:sldId id="332" r:id="rId4"/>
    <p:sldId id="336" r:id="rId5"/>
    <p:sldId id="341" r:id="rId6"/>
    <p:sldId id="34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C0A"/>
    <a:srgbClr val="CEB4A1"/>
    <a:srgbClr val="C0ACA0"/>
    <a:srgbClr val="CBB4A2"/>
    <a:srgbClr val="B9A191"/>
    <a:srgbClr val="C2AD9F"/>
    <a:srgbClr val="C3AFA1"/>
    <a:srgbClr val="C7B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3585F-9548-4696-9155-86CB81CF93FE}" v="1" dt="2024-03-15T23:53:17.585"/>
    <p1510:client id="{1DC28E60-3671-431F-9317-D1B92484F9CC}" v="8" dt="2024-03-16T18:40:08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09" autoAdjust="0"/>
  </p:normalViewPr>
  <p:slideViewPr>
    <p:cSldViewPr snapToGrid="0">
      <p:cViewPr varScale="1">
        <p:scale>
          <a:sx n="66" d="100"/>
          <a:sy n="66" d="100"/>
        </p:scale>
        <p:origin x="1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 Koen" userId="7fb7fb8e-fbc0-4d49-aae4-6f14e09362d7" providerId="ADAL" clId="{01F3585F-9548-4696-9155-86CB81CF93FE}"/>
    <pc:docChg chg="undo redo custSel addSld delSld modSld sldOrd">
      <pc:chgData name="Charl Koen" userId="7fb7fb8e-fbc0-4d49-aae4-6f14e09362d7" providerId="ADAL" clId="{01F3585F-9548-4696-9155-86CB81CF93FE}" dt="2024-03-16T06:33:12.619" v="21583" actId="20577"/>
      <pc:docMkLst>
        <pc:docMk/>
      </pc:docMkLst>
      <pc:sldChg chg="modSp mod">
        <pc:chgData name="Charl Koen" userId="7fb7fb8e-fbc0-4d49-aae4-6f14e09362d7" providerId="ADAL" clId="{01F3585F-9548-4696-9155-86CB81CF93FE}" dt="2024-03-15T19:06:54.256" v="5" actId="20577"/>
        <pc:sldMkLst>
          <pc:docMk/>
          <pc:sldMk cId="3506500716" sldId="256"/>
        </pc:sldMkLst>
        <pc:spChg chg="mod">
          <ac:chgData name="Charl Koen" userId="7fb7fb8e-fbc0-4d49-aae4-6f14e09362d7" providerId="ADAL" clId="{01F3585F-9548-4696-9155-86CB81CF93FE}" dt="2024-03-15T19:06:54.256" v="5" actId="20577"/>
          <ac:spMkLst>
            <pc:docMk/>
            <pc:sldMk cId="3506500716" sldId="256"/>
            <ac:spMk id="7" creationId="{24F31C3F-DBCE-4F50-8B8A-4554A1E8D43C}"/>
          </ac:spMkLst>
        </pc:spChg>
      </pc:sldChg>
      <pc:sldChg chg="modSp del mod">
        <pc:chgData name="Charl Koen" userId="7fb7fb8e-fbc0-4d49-aae4-6f14e09362d7" providerId="ADAL" clId="{01F3585F-9548-4696-9155-86CB81CF93FE}" dt="2024-03-15T20:40:41.002" v="3922" actId="2696"/>
        <pc:sldMkLst>
          <pc:docMk/>
          <pc:sldMk cId="3455584878" sldId="258"/>
        </pc:sldMkLst>
        <pc:spChg chg="mod">
          <ac:chgData name="Charl Koen" userId="7fb7fb8e-fbc0-4d49-aae4-6f14e09362d7" providerId="ADAL" clId="{01F3585F-9548-4696-9155-86CB81CF93FE}" dt="2024-03-15T19:27:09.325" v="966" actId="21"/>
          <ac:spMkLst>
            <pc:docMk/>
            <pc:sldMk cId="3455584878" sldId="258"/>
            <ac:spMk id="3" creationId="{820B3B3A-5A41-4DB6-BC01-6FE243F6C335}"/>
          </ac:spMkLst>
        </pc:spChg>
      </pc:sldChg>
      <pc:sldChg chg="modSp mod">
        <pc:chgData name="Charl Koen" userId="7fb7fb8e-fbc0-4d49-aae4-6f14e09362d7" providerId="ADAL" clId="{01F3585F-9548-4696-9155-86CB81CF93FE}" dt="2024-03-15T20:21:47.178" v="2980" actId="115"/>
        <pc:sldMkLst>
          <pc:docMk/>
          <pc:sldMk cId="4072915364" sldId="317"/>
        </pc:sldMkLst>
        <pc:spChg chg="mod">
          <ac:chgData name="Charl Koen" userId="7fb7fb8e-fbc0-4d49-aae4-6f14e09362d7" providerId="ADAL" clId="{01F3585F-9548-4696-9155-86CB81CF93FE}" dt="2024-03-15T19:42:24.914" v="1169" actId="6549"/>
          <ac:spMkLst>
            <pc:docMk/>
            <pc:sldMk cId="4072915364" sldId="317"/>
            <ac:spMk id="2" creationId="{270B321D-3305-655C-E199-F4899F2B0438}"/>
          </ac:spMkLst>
        </pc:spChg>
        <pc:spChg chg="mod">
          <ac:chgData name="Charl Koen" userId="7fb7fb8e-fbc0-4d49-aae4-6f14e09362d7" providerId="ADAL" clId="{01F3585F-9548-4696-9155-86CB81CF93FE}" dt="2024-03-15T20:21:47.178" v="2980" actId="115"/>
          <ac:spMkLst>
            <pc:docMk/>
            <pc:sldMk cId="4072915364" sldId="317"/>
            <ac:spMk id="3" creationId="{15CE2A52-10F7-C53A-75E2-881FC855FF30}"/>
          </ac:spMkLst>
        </pc:spChg>
      </pc:sldChg>
      <pc:sldChg chg="del">
        <pc:chgData name="Charl Koen" userId="7fb7fb8e-fbc0-4d49-aae4-6f14e09362d7" providerId="ADAL" clId="{01F3585F-9548-4696-9155-86CB81CF93FE}" dt="2024-03-15T20:40:41.002" v="3922" actId="2696"/>
        <pc:sldMkLst>
          <pc:docMk/>
          <pc:sldMk cId="3247660508" sldId="319"/>
        </pc:sldMkLst>
      </pc:sldChg>
      <pc:sldChg chg="del">
        <pc:chgData name="Charl Koen" userId="7fb7fb8e-fbc0-4d49-aae4-6f14e09362d7" providerId="ADAL" clId="{01F3585F-9548-4696-9155-86CB81CF93FE}" dt="2024-03-15T20:40:41.002" v="3922" actId="2696"/>
        <pc:sldMkLst>
          <pc:docMk/>
          <pc:sldMk cId="440051646" sldId="320"/>
        </pc:sldMkLst>
      </pc:sldChg>
      <pc:sldChg chg="del">
        <pc:chgData name="Charl Koen" userId="7fb7fb8e-fbc0-4d49-aae4-6f14e09362d7" providerId="ADAL" clId="{01F3585F-9548-4696-9155-86CB81CF93FE}" dt="2024-03-15T20:40:41.002" v="3922" actId="2696"/>
        <pc:sldMkLst>
          <pc:docMk/>
          <pc:sldMk cId="2278594508" sldId="321"/>
        </pc:sldMkLst>
      </pc:sldChg>
      <pc:sldChg chg="del">
        <pc:chgData name="Charl Koen" userId="7fb7fb8e-fbc0-4d49-aae4-6f14e09362d7" providerId="ADAL" clId="{01F3585F-9548-4696-9155-86CB81CF93FE}" dt="2024-03-15T20:40:41.002" v="3922" actId="2696"/>
        <pc:sldMkLst>
          <pc:docMk/>
          <pc:sldMk cId="3710661112" sldId="323"/>
        </pc:sldMkLst>
      </pc:sldChg>
      <pc:sldChg chg="modSp del mod ord">
        <pc:chgData name="Charl Koen" userId="7fb7fb8e-fbc0-4d49-aae4-6f14e09362d7" providerId="ADAL" clId="{01F3585F-9548-4696-9155-86CB81CF93FE}" dt="2024-03-16T05:28:01.586" v="19796" actId="2696"/>
        <pc:sldMkLst>
          <pc:docMk/>
          <pc:sldMk cId="3524647949" sldId="325"/>
        </pc:sldMkLst>
        <pc:spChg chg="mod">
          <ac:chgData name="Charl Koen" userId="7fb7fb8e-fbc0-4d49-aae4-6f14e09362d7" providerId="ADAL" clId="{01F3585F-9548-4696-9155-86CB81CF93FE}" dt="2024-03-15T21:37:17.591" v="7838" actId="20577"/>
          <ac:spMkLst>
            <pc:docMk/>
            <pc:sldMk cId="3524647949" sldId="325"/>
            <ac:spMk id="17" creationId="{CC7CE70E-463C-6439-ED24-084FD10E89D0}"/>
          </ac:spMkLst>
        </pc:spChg>
      </pc:sldChg>
      <pc:sldChg chg="modSp add mod ord">
        <pc:chgData name="Charl Koen" userId="7fb7fb8e-fbc0-4d49-aae4-6f14e09362d7" providerId="ADAL" clId="{01F3585F-9548-4696-9155-86CB81CF93FE}" dt="2024-03-16T05:28:10.441" v="19805" actId="6549"/>
        <pc:sldMkLst>
          <pc:docMk/>
          <pc:sldMk cId="615713784" sldId="326"/>
        </pc:sldMkLst>
        <pc:spChg chg="mod">
          <ac:chgData name="Charl Koen" userId="7fb7fb8e-fbc0-4d49-aae4-6f14e09362d7" providerId="ADAL" clId="{01F3585F-9548-4696-9155-86CB81CF93FE}" dt="2024-03-16T05:28:10.441" v="19805" actId="6549"/>
          <ac:spMkLst>
            <pc:docMk/>
            <pc:sldMk cId="615713784" sldId="326"/>
            <ac:spMk id="14" creationId="{7ECD52E8-042A-D803-001E-B9AE7411C841}"/>
          </ac:spMkLst>
        </pc:spChg>
        <pc:spChg chg="mod">
          <ac:chgData name="Charl Koen" userId="7fb7fb8e-fbc0-4d49-aae4-6f14e09362d7" providerId="ADAL" clId="{01F3585F-9548-4696-9155-86CB81CF93FE}" dt="2024-03-16T05:20:34.335" v="19776" actId="6549"/>
          <ac:spMkLst>
            <pc:docMk/>
            <pc:sldMk cId="615713784" sldId="326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5T21:38:18.598" v="7839" actId="255"/>
        <pc:sldMkLst>
          <pc:docMk/>
          <pc:sldMk cId="2637446707" sldId="327"/>
        </pc:sldMkLst>
        <pc:spChg chg="mod">
          <ac:chgData name="Charl Koen" userId="7fb7fb8e-fbc0-4d49-aae4-6f14e09362d7" providerId="ADAL" clId="{01F3585F-9548-4696-9155-86CB81CF93FE}" dt="2024-03-15T21:38:18.598" v="7839" actId="255"/>
          <ac:spMkLst>
            <pc:docMk/>
            <pc:sldMk cId="2637446707" sldId="327"/>
            <ac:spMk id="3" creationId="{15CE2A52-10F7-C53A-75E2-881FC855FF30}"/>
          </ac:spMkLst>
        </pc:spChg>
      </pc:sldChg>
      <pc:sldChg chg="modSp add mod ord">
        <pc:chgData name="Charl Koen" userId="7fb7fb8e-fbc0-4d49-aae4-6f14e09362d7" providerId="ADAL" clId="{01F3585F-9548-4696-9155-86CB81CF93FE}" dt="2024-03-16T05:29:11.203" v="19807"/>
        <pc:sldMkLst>
          <pc:docMk/>
          <pc:sldMk cId="1701030723" sldId="328"/>
        </pc:sldMkLst>
        <pc:spChg chg="mod">
          <ac:chgData name="Charl Koen" userId="7fb7fb8e-fbc0-4d49-aae4-6f14e09362d7" providerId="ADAL" clId="{01F3585F-9548-4696-9155-86CB81CF93FE}" dt="2024-03-15T23:10:02.521" v="12582" actId="255"/>
          <ac:spMkLst>
            <pc:docMk/>
            <pc:sldMk cId="1701030723" sldId="328"/>
            <ac:spMk id="17" creationId="{CC7CE70E-463C-6439-ED24-084FD10E89D0}"/>
          </ac:spMkLst>
        </pc:spChg>
      </pc:sldChg>
      <pc:sldChg chg="modSp add mod ord">
        <pc:chgData name="Charl Koen" userId="7fb7fb8e-fbc0-4d49-aae4-6f14e09362d7" providerId="ADAL" clId="{01F3585F-9548-4696-9155-86CB81CF93FE}" dt="2024-03-16T06:19:14.551" v="21494" actId="20577"/>
        <pc:sldMkLst>
          <pc:docMk/>
          <pc:sldMk cId="2998258944" sldId="329"/>
        </pc:sldMkLst>
        <pc:spChg chg="mod">
          <ac:chgData name="Charl Koen" userId="7fb7fb8e-fbc0-4d49-aae4-6f14e09362d7" providerId="ADAL" clId="{01F3585F-9548-4696-9155-86CB81CF93FE}" dt="2024-03-16T06:19:14.551" v="21494" actId="20577"/>
          <ac:spMkLst>
            <pc:docMk/>
            <pc:sldMk cId="2998258944" sldId="329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5T21:41:44.914" v="7902" actId="255"/>
        <pc:sldMkLst>
          <pc:docMk/>
          <pc:sldMk cId="3428559926" sldId="330"/>
        </pc:sldMkLst>
        <pc:spChg chg="mod">
          <ac:chgData name="Charl Koen" userId="7fb7fb8e-fbc0-4d49-aae4-6f14e09362d7" providerId="ADAL" clId="{01F3585F-9548-4696-9155-86CB81CF93FE}" dt="2024-03-15T21:41:44.914" v="7902" actId="255"/>
          <ac:spMkLst>
            <pc:docMk/>
            <pc:sldMk cId="3428559926" sldId="330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5T21:42:27.199" v="7910" actId="255"/>
        <pc:sldMkLst>
          <pc:docMk/>
          <pc:sldMk cId="2883750749" sldId="331"/>
        </pc:sldMkLst>
        <pc:spChg chg="mod">
          <ac:chgData name="Charl Koen" userId="7fb7fb8e-fbc0-4d49-aae4-6f14e09362d7" providerId="ADAL" clId="{01F3585F-9548-4696-9155-86CB81CF93FE}" dt="2024-03-15T21:42:27.199" v="7910" actId="255"/>
          <ac:spMkLst>
            <pc:docMk/>
            <pc:sldMk cId="2883750749" sldId="331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5:32:25.084" v="20087" actId="6549"/>
        <pc:sldMkLst>
          <pc:docMk/>
          <pc:sldMk cId="4047622286" sldId="332"/>
        </pc:sldMkLst>
        <pc:spChg chg="mod">
          <ac:chgData name="Charl Koen" userId="7fb7fb8e-fbc0-4d49-aae4-6f14e09362d7" providerId="ADAL" clId="{01F3585F-9548-4696-9155-86CB81CF93FE}" dt="2024-03-16T05:32:25.084" v="20087" actId="6549"/>
          <ac:spMkLst>
            <pc:docMk/>
            <pc:sldMk cId="4047622286" sldId="332"/>
            <ac:spMk id="17" creationId="{CC7CE70E-463C-6439-ED24-084FD10E89D0}"/>
          </ac:spMkLst>
        </pc:spChg>
      </pc:sldChg>
      <pc:sldChg chg="modSp add del mod">
        <pc:chgData name="Charl Koen" userId="7fb7fb8e-fbc0-4d49-aae4-6f14e09362d7" providerId="ADAL" clId="{01F3585F-9548-4696-9155-86CB81CF93FE}" dt="2024-03-16T05:44:42.226" v="20249" actId="2696"/>
        <pc:sldMkLst>
          <pc:docMk/>
          <pc:sldMk cId="2409090210" sldId="333"/>
        </pc:sldMkLst>
        <pc:spChg chg="mod">
          <ac:chgData name="Charl Koen" userId="7fb7fb8e-fbc0-4d49-aae4-6f14e09362d7" providerId="ADAL" clId="{01F3585F-9548-4696-9155-86CB81CF93FE}" dt="2024-03-15T22:40:01.387" v="10773" actId="6549"/>
          <ac:spMkLst>
            <pc:docMk/>
            <pc:sldMk cId="2409090210" sldId="333"/>
            <ac:spMk id="17" creationId="{CC7CE70E-463C-6439-ED24-084FD10E89D0}"/>
          </ac:spMkLst>
        </pc:spChg>
      </pc:sldChg>
      <pc:sldChg chg="modSp add mod ord">
        <pc:chgData name="Charl Koen" userId="7fb7fb8e-fbc0-4d49-aae4-6f14e09362d7" providerId="ADAL" clId="{01F3585F-9548-4696-9155-86CB81CF93FE}" dt="2024-03-16T06:12:23.475" v="21296" actId="20577"/>
        <pc:sldMkLst>
          <pc:docMk/>
          <pc:sldMk cId="2861051943" sldId="334"/>
        </pc:sldMkLst>
        <pc:spChg chg="mod">
          <ac:chgData name="Charl Koen" userId="7fb7fb8e-fbc0-4d49-aae4-6f14e09362d7" providerId="ADAL" clId="{01F3585F-9548-4696-9155-86CB81CF93FE}" dt="2024-03-16T06:12:23.475" v="21296" actId="20577"/>
          <ac:spMkLst>
            <pc:docMk/>
            <pc:sldMk cId="2861051943" sldId="334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07:29.977" v="21208" actId="20577"/>
        <pc:sldMkLst>
          <pc:docMk/>
          <pc:sldMk cId="4105694098" sldId="335"/>
        </pc:sldMkLst>
        <pc:spChg chg="mod">
          <ac:chgData name="Charl Koen" userId="7fb7fb8e-fbc0-4d49-aae4-6f14e09362d7" providerId="ADAL" clId="{01F3585F-9548-4696-9155-86CB81CF93FE}" dt="2024-03-16T06:07:29.977" v="21208" actId="20577"/>
          <ac:spMkLst>
            <pc:docMk/>
            <pc:sldMk cId="4105694098" sldId="335"/>
            <ac:spMk id="17" creationId="{CC7CE70E-463C-6439-ED24-084FD10E89D0}"/>
          </ac:spMkLst>
        </pc:spChg>
      </pc:sldChg>
      <pc:sldChg chg="modSp add mod ord">
        <pc:chgData name="Charl Koen" userId="7fb7fb8e-fbc0-4d49-aae4-6f14e09362d7" providerId="ADAL" clId="{01F3585F-9548-4696-9155-86CB81CF93FE}" dt="2024-03-16T06:09:24.444" v="21282" actId="20577"/>
        <pc:sldMkLst>
          <pc:docMk/>
          <pc:sldMk cId="2721454014" sldId="336"/>
        </pc:sldMkLst>
        <pc:spChg chg="mod">
          <ac:chgData name="Charl Koen" userId="7fb7fb8e-fbc0-4d49-aae4-6f14e09362d7" providerId="ADAL" clId="{01F3585F-9548-4696-9155-86CB81CF93FE}" dt="2024-03-16T06:09:24.444" v="21282" actId="20577"/>
          <ac:spMkLst>
            <pc:docMk/>
            <pc:sldMk cId="2721454014" sldId="336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5:43:29.568" v="20248" actId="20577"/>
        <pc:sldMkLst>
          <pc:docMk/>
          <pc:sldMk cId="2941336084" sldId="337"/>
        </pc:sldMkLst>
        <pc:spChg chg="mod">
          <ac:chgData name="Charl Koen" userId="7fb7fb8e-fbc0-4d49-aae4-6f14e09362d7" providerId="ADAL" clId="{01F3585F-9548-4696-9155-86CB81CF93FE}" dt="2024-03-16T05:43:29.568" v="20248" actId="20577"/>
          <ac:spMkLst>
            <pc:docMk/>
            <pc:sldMk cId="2941336084" sldId="337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5T23:33:29.065" v="14398" actId="20577"/>
        <pc:sldMkLst>
          <pc:docMk/>
          <pc:sldMk cId="788668450" sldId="338"/>
        </pc:sldMkLst>
        <pc:spChg chg="mod">
          <ac:chgData name="Charl Koen" userId="7fb7fb8e-fbc0-4d49-aae4-6f14e09362d7" providerId="ADAL" clId="{01F3585F-9548-4696-9155-86CB81CF93FE}" dt="2024-03-15T23:33:29.065" v="14398" actId="20577"/>
          <ac:spMkLst>
            <pc:docMk/>
            <pc:sldMk cId="788668450" sldId="338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15:35.271" v="21373" actId="20577"/>
        <pc:sldMkLst>
          <pc:docMk/>
          <pc:sldMk cId="2408324276" sldId="339"/>
        </pc:sldMkLst>
        <pc:spChg chg="mod">
          <ac:chgData name="Charl Koen" userId="7fb7fb8e-fbc0-4d49-aae4-6f14e09362d7" providerId="ADAL" clId="{01F3585F-9548-4696-9155-86CB81CF93FE}" dt="2024-03-16T06:15:35.271" v="21373" actId="20577"/>
          <ac:spMkLst>
            <pc:docMk/>
            <pc:sldMk cId="2408324276" sldId="339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16:51.584" v="21375" actId="20577"/>
        <pc:sldMkLst>
          <pc:docMk/>
          <pc:sldMk cId="1513898931" sldId="340"/>
        </pc:sldMkLst>
        <pc:spChg chg="mod">
          <ac:chgData name="Charl Koen" userId="7fb7fb8e-fbc0-4d49-aae4-6f14e09362d7" providerId="ADAL" clId="{01F3585F-9548-4696-9155-86CB81CF93FE}" dt="2024-03-16T06:16:51.584" v="21375" actId="20577"/>
          <ac:spMkLst>
            <pc:docMk/>
            <pc:sldMk cId="1513898931" sldId="340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24:50.432" v="21524" actId="20577"/>
        <pc:sldMkLst>
          <pc:docMk/>
          <pc:sldMk cId="3739085625" sldId="341"/>
        </pc:sldMkLst>
        <pc:spChg chg="mod">
          <ac:chgData name="Charl Koen" userId="7fb7fb8e-fbc0-4d49-aae4-6f14e09362d7" providerId="ADAL" clId="{01F3585F-9548-4696-9155-86CB81CF93FE}" dt="2024-03-16T06:24:50.432" v="21524" actId="20577"/>
          <ac:spMkLst>
            <pc:docMk/>
            <pc:sldMk cId="3739085625" sldId="341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25:54.118" v="21529" actId="20577"/>
        <pc:sldMkLst>
          <pc:docMk/>
          <pc:sldMk cId="1483480603" sldId="342"/>
        </pc:sldMkLst>
        <pc:spChg chg="mod">
          <ac:chgData name="Charl Koen" userId="7fb7fb8e-fbc0-4d49-aae4-6f14e09362d7" providerId="ADAL" clId="{01F3585F-9548-4696-9155-86CB81CF93FE}" dt="2024-03-16T06:25:54.118" v="21529" actId="20577"/>
          <ac:spMkLst>
            <pc:docMk/>
            <pc:sldMk cId="1483480603" sldId="342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27:19.754" v="21531" actId="255"/>
        <pc:sldMkLst>
          <pc:docMk/>
          <pc:sldMk cId="2288699297" sldId="343"/>
        </pc:sldMkLst>
        <pc:spChg chg="mod">
          <ac:chgData name="Charl Koen" userId="7fb7fb8e-fbc0-4d49-aae4-6f14e09362d7" providerId="ADAL" clId="{01F3585F-9548-4696-9155-86CB81CF93FE}" dt="2024-03-16T06:27:19.754" v="21531" actId="255"/>
          <ac:spMkLst>
            <pc:docMk/>
            <pc:sldMk cId="2288699297" sldId="343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28:30.750" v="21546" actId="20577"/>
        <pc:sldMkLst>
          <pc:docMk/>
          <pc:sldMk cId="3111514161" sldId="344"/>
        </pc:sldMkLst>
        <pc:spChg chg="mod">
          <ac:chgData name="Charl Koen" userId="7fb7fb8e-fbc0-4d49-aae4-6f14e09362d7" providerId="ADAL" clId="{01F3585F-9548-4696-9155-86CB81CF93FE}" dt="2024-03-16T06:28:30.750" v="21546" actId="20577"/>
          <ac:spMkLst>
            <pc:docMk/>
            <pc:sldMk cId="3111514161" sldId="344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33:12.619" v="21583" actId="20577"/>
        <pc:sldMkLst>
          <pc:docMk/>
          <pc:sldMk cId="64476896" sldId="345"/>
        </pc:sldMkLst>
        <pc:spChg chg="mod">
          <ac:chgData name="Charl Koen" userId="7fb7fb8e-fbc0-4d49-aae4-6f14e09362d7" providerId="ADAL" clId="{01F3585F-9548-4696-9155-86CB81CF93FE}" dt="2024-03-16T06:33:12.619" v="21583" actId="20577"/>
          <ac:spMkLst>
            <pc:docMk/>
            <pc:sldMk cId="64476896" sldId="345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5:59:54.137" v="21172" actId="115"/>
        <pc:sldMkLst>
          <pc:docMk/>
          <pc:sldMk cId="2471216984" sldId="346"/>
        </pc:sldMkLst>
        <pc:spChg chg="mod">
          <ac:chgData name="Charl Koen" userId="7fb7fb8e-fbc0-4d49-aae4-6f14e09362d7" providerId="ADAL" clId="{01F3585F-9548-4696-9155-86CB81CF93FE}" dt="2024-03-16T05:59:54.137" v="21172" actId="115"/>
          <ac:spMkLst>
            <pc:docMk/>
            <pc:sldMk cId="2471216984" sldId="346"/>
            <ac:spMk id="17" creationId="{CC7CE70E-463C-6439-ED24-084FD10E89D0}"/>
          </ac:spMkLst>
        </pc:spChg>
      </pc:sldChg>
    </pc:docChg>
  </pc:docChgLst>
  <pc:docChgLst>
    <pc:chgData name="Charl Koen" userId="7fb7fb8e-fbc0-4d49-aae4-6f14e09362d7" providerId="ADAL" clId="{F3701CB7-69AA-46AD-A2AA-B4379F0F8636}"/>
    <pc:docChg chg="undo redo custSel delSld modSld">
      <pc:chgData name="Charl Koen" userId="7fb7fb8e-fbc0-4d49-aae4-6f14e09362d7" providerId="ADAL" clId="{F3701CB7-69AA-46AD-A2AA-B4379F0F8636}" dt="2024-03-09T17:04:14.051" v="3041" actId="6549"/>
      <pc:docMkLst>
        <pc:docMk/>
      </pc:docMkLst>
      <pc:sldChg chg="modSp mod">
        <pc:chgData name="Charl Koen" userId="7fb7fb8e-fbc0-4d49-aae4-6f14e09362d7" providerId="ADAL" clId="{F3701CB7-69AA-46AD-A2AA-B4379F0F8636}" dt="2024-03-09T17:04:14.051" v="3041" actId="6549"/>
        <pc:sldMkLst>
          <pc:docMk/>
          <pc:sldMk cId="3506500716" sldId="256"/>
        </pc:sldMkLst>
        <pc:spChg chg="mod">
          <ac:chgData name="Charl Koen" userId="7fb7fb8e-fbc0-4d49-aae4-6f14e09362d7" providerId="ADAL" clId="{F3701CB7-69AA-46AD-A2AA-B4379F0F8636}" dt="2024-03-09T17:04:14.051" v="3041" actId="6549"/>
          <ac:spMkLst>
            <pc:docMk/>
            <pc:sldMk cId="3506500716" sldId="256"/>
            <ac:spMk id="6" creationId="{D014F659-6349-4D9C-957D-2589DBF61B6B}"/>
          </ac:spMkLst>
        </pc:spChg>
        <pc:spChg chg="mod">
          <ac:chgData name="Charl Koen" userId="7fb7fb8e-fbc0-4d49-aae4-6f14e09362d7" providerId="ADAL" clId="{F3701CB7-69AA-46AD-A2AA-B4379F0F8636}" dt="2024-03-09T11:02:08.726" v="2801" actId="6549"/>
          <ac:spMkLst>
            <pc:docMk/>
            <pc:sldMk cId="3506500716" sldId="256"/>
            <ac:spMk id="7" creationId="{24F31C3F-DBCE-4F50-8B8A-4554A1E8D43C}"/>
          </ac:spMkLst>
        </pc:spChg>
      </pc:sldChg>
      <pc:sldChg chg="modSp mod">
        <pc:chgData name="Charl Koen" userId="7fb7fb8e-fbc0-4d49-aae4-6f14e09362d7" providerId="ADAL" clId="{F3701CB7-69AA-46AD-A2AA-B4379F0F8636}" dt="2024-03-09T15:46:14.249" v="3015" actId="115"/>
        <pc:sldMkLst>
          <pc:docMk/>
          <pc:sldMk cId="3455584878" sldId="258"/>
        </pc:sldMkLst>
        <pc:spChg chg="mod">
          <ac:chgData name="Charl Koen" userId="7fb7fb8e-fbc0-4d49-aae4-6f14e09362d7" providerId="ADAL" clId="{F3701CB7-69AA-46AD-A2AA-B4379F0F8636}" dt="2024-03-09T15:46:14.249" v="3015" actId="115"/>
          <ac:spMkLst>
            <pc:docMk/>
            <pc:sldMk cId="3455584878" sldId="258"/>
            <ac:spMk id="3" creationId="{820B3B3A-5A41-4DB6-BC01-6FE243F6C335}"/>
          </ac:spMkLst>
        </pc:spChg>
      </pc:sldChg>
      <pc:sldChg chg="modSp del mod">
        <pc:chgData name="Charl Koen" userId="7fb7fb8e-fbc0-4d49-aae4-6f14e09362d7" providerId="ADAL" clId="{F3701CB7-69AA-46AD-A2AA-B4379F0F8636}" dt="2024-03-09T10:01:22.338" v="888" actId="2696"/>
        <pc:sldMkLst>
          <pc:docMk/>
          <pc:sldMk cId="908175803" sldId="259"/>
        </pc:sldMkLst>
        <pc:spChg chg="mod">
          <ac:chgData name="Charl Koen" userId="7fb7fb8e-fbc0-4d49-aae4-6f14e09362d7" providerId="ADAL" clId="{F3701CB7-69AA-46AD-A2AA-B4379F0F8636}" dt="2024-03-09T10:00:42.753" v="882"/>
          <ac:spMkLst>
            <pc:docMk/>
            <pc:sldMk cId="908175803" sldId="259"/>
            <ac:spMk id="17" creationId="{CB1D6015-B8CC-5DEB-3FFC-EC7097011CE0}"/>
          </ac:spMkLst>
        </pc:spChg>
      </pc:sldChg>
      <pc:sldChg chg="del">
        <pc:chgData name="Charl Koen" userId="7fb7fb8e-fbc0-4d49-aae4-6f14e09362d7" providerId="ADAL" clId="{F3701CB7-69AA-46AD-A2AA-B4379F0F8636}" dt="2024-03-09T09:43:14.363" v="48" actId="2696"/>
        <pc:sldMkLst>
          <pc:docMk/>
          <pc:sldMk cId="3922481016" sldId="314"/>
        </pc:sldMkLst>
      </pc:sldChg>
      <pc:sldChg chg="del">
        <pc:chgData name="Charl Koen" userId="7fb7fb8e-fbc0-4d49-aae4-6f14e09362d7" providerId="ADAL" clId="{F3701CB7-69AA-46AD-A2AA-B4379F0F8636}" dt="2024-03-09T09:44:34.819" v="66" actId="2696"/>
        <pc:sldMkLst>
          <pc:docMk/>
          <pc:sldMk cId="3331295149" sldId="315"/>
        </pc:sldMkLst>
      </pc:sldChg>
      <pc:sldChg chg="del">
        <pc:chgData name="Charl Koen" userId="7fb7fb8e-fbc0-4d49-aae4-6f14e09362d7" providerId="ADAL" clId="{F3701CB7-69AA-46AD-A2AA-B4379F0F8636}" dt="2024-03-09T09:57:16.595" v="845" actId="2696"/>
        <pc:sldMkLst>
          <pc:docMk/>
          <pc:sldMk cId="361237198" sldId="316"/>
        </pc:sldMkLst>
      </pc:sldChg>
      <pc:sldChg chg="modSp mod">
        <pc:chgData name="Charl Koen" userId="7fb7fb8e-fbc0-4d49-aae4-6f14e09362d7" providerId="ADAL" clId="{F3701CB7-69AA-46AD-A2AA-B4379F0F8636}" dt="2024-03-09T15:35:09.937" v="3010" actId="20577"/>
        <pc:sldMkLst>
          <pc:docMk/>
          <pc:sldMk cId="4072915364" sldId="317"/>
        </pc:sldMkLst>
        <pc:spChg chg="mod">
          <ac:chgData name="Charl Koen" userId="7fb7fb8e-fbc0-4d49-aae4-6f14e09362d7" providerId="ADAL" clId="{F3701CB7-69AA-46AD-A2AA-B4379F0F8636}" dt="2024-03-09T15:35:09.937" v="3010" actId="20577"/>
          <ac:spMkLst>
            <pc:docMk/>
            <pc:sldMk cId="4072915364" sldId="317"/>
            <ac:spMk id="3" creationId="{15CE2A52-10F7-C53A-75E2-881FC855FF30}"/>
          </ac:spMkLst>
        </pc:spChg>
      </pc:sldChg>
      <pc:sldChg chg="modSp del mod">
        <pc:chgData name="Charl Koen" userId="7fb7fb8e-fbc0-4d49-aae4-6f14e09362d7" providerId="ADAL" clId="{F3701CB7-69AA-46AD-A2AA-B4379F0F8636}" dt="2024-03-09T10:01:58.460" v="897" actId="2696"/>
        <pc:sldMkLst>
          <pc:docMk/>
          <pc:sldMk cId="1531228367" sldId="318"/>
        </pc:sldMkLst>
        <pc:spChg chg="mod">
          <ac:chgData name="Charl Koen" userId="7fb7fb8e-fbc0-4d49-aae4-6f14e09362d7" providerId="ADAL" clId="{F3701CB7-69AA-46AD-A2AA-B4379F0F8636}" dt="2024-03-09T10:01:33.650" v="889" actId="21"/>
          <ac:spMkLst>
            <pc:docMk/>
            <pc:sldMk cId="1531228367" sldId="318"/>
            <ac:spMk id="17" creationId="{8231DEE7-38B6-EB41-375C-FC3151D2518C}"/>
          </ac:spMkLst>
        </pc:spChg>
      </pc:sldChg>
      <pc:sldChg chg="addSp modSp mod">
        <pc:chgData name="Charl Koen" userId="7fb7fb8e-fbc0-4d49-aae4-6f14e09362d7" providerId="ADAL" clId="{F3701CB7-69AA-46AD-A2AA-B4379F0F8636}" dt="2024-03-09T10:04:35.174" v="908" actId="1076"/>
        <pc:sldMkLst>
          <pc:docMk/>
          <pc:sldMk cId="3247660508" sldId="319"/>
        </pc:sldMkLst>
        <pc:spChg chg="mod">
          <ac:chgData name="Charl Koen" userId="7fb7fb8e-fbc0-4d49-aae4-6f14e09362d7" providerId="ADAL" clId="{F3701CB7-69AA-46AD-A2AA-B4379F0F8636}" dt="2024-03-09T10:02:54.784" v="900" actId="5793"/>
          <ac:spMkLst>
            <pc:docMk/>
            <pc:sldMk cId="3247660508" sldId="319"/>
            <ac:spMk id="17" creationId="{D73E9AEA-E269-6FAC-5349-D6FF3705802F}"/>
          </ac:spMkLst>
        </pc:spChg>
        <pc:picChg chg="add mod">
          <ac:chgData name="Charl Koen" userId="7fb7fb8e-fbc0-4d49-aae4-6f14e09362d7" providerId="ADAL" clId="{F3701CB7-69AA-46AD-A2AA-B4379F0F8636}" dt="2024-03-09T10:04:35.174" v="908" actId="1076"/>
          <ac:picMkLst>
            <pc:docMk/>
            <pc:sldMk cId="3247660508" sldId="319"/>
            <ac:picMk id="2" creationId="{6113BE45-70EA-A9EF-E53C-478C10FF9C95}"/>
          </ac:picMkLst>
        </pc:picChg>
      </pc:sldChg>
      <pc:sldChg chg="modSp mod">
        <pc:chgData name="Charl Koen" userId="7fb7fb8e-fbc0-4d49-aae4-6f14e09362d7" providerId="ADAL" clId="{F3701CB7-69AA-46AD-A2AA-B4379F0F8636}" dt="2024-03-09T16:06:00.150" v="3022" actId="115"/>
        <pc:sldMkLst>
          <pc:docMk/>
          <pc:sldMk cId="440051646" sldId="320"/>
        </pc:sldMkLst>
        <pc:spChg chg="mod">
          <ac:chgData name="Charl Koen" userId="7fb7fb8e-fbc0-4d49-aae4-6f14e09362d7" providerId="ADAL" clId="{F3701CB7-69AA-46AD-A2AA-B4379F0F8636}" dt="2024-03-09T16:06:00.150" v="3022" actId="115"/>
          <ac:spMkLst>
            <pc:docMk/>
            <pc:sldMk cId="440051646" sldId="320"/>
            <ac:spMk id="17" creationId="{AA718042-B4D2-DC5F-0902-957955CCAE1D}"/>
          </ac:spMkLst>
        </pc:spChg>
      </pc:sldChg>
      <pc:sldChg chg="modSp mod">
        <pc:chgData name="Charl Koen" userId="7fb7fb8e-fbc0-4d49-aae4-6f14e09362d7" providerId="ADAL" clId="{F3701CB7-69AA-46AD-A2AA-B4379F0F8636}" dt="2024-03-09T11:02:40.862" v="2854" actId="6549"/>
        <pc:sldMkLst>
          <pc:docMk/>
          <pc:sldMk cId="2278594508" sldId="321"/>
        </pc:sldMkLst>
        <pc:spChg chg="mod">
          <ac:chgData name="Charl Koen" userId="7fb7fb8e-fbc0-4d49-aae4-6f14e09362d7" providerId="ADAL" clId="{F3701CB7-69AA-46AD-A2AA-B4379F0F8636}" dt="2024-03-09T11:02:40.862" v="2854" actId="6549"/>
          <ac:spMkLst>
            <pc:docMk/>
            <pc:sldMk cId="2278594508" sldId="321"/>
            <ac:spMk id="17" creationId="{AF34E8C5-C757-2F5D-CAB8-15AE127EF22F}"/>
          </ac:spMkLst>
        </pc:spChg>
      </pc:sldChg>
      <pc:sldChg chg="modSp del mod">
        <pc:chgData name="Charl Koen" userId="7fb7fb8e-fbc0-4d49-aae4-6f14e09362d7" providerId="ADAL" clId="{F3701CB7-69AA-46AD-A2AA-B4379F0F8636}" dt="2024-03-09T10:27:14.636" v="1309" actId="2696"/>
        <pc:sldMkLst>
          <pc:docMk/>
          <pc:sldMk cId="4231283574" sldId="322"/>
        </pc:sldMkLst>
        <pc:spChg chg="mod">
          <ac:chgData name="Charl Koen" userId="7fb7fb8e-fbc0-4d49-aae4-6f14e09362d7" providerId="ADAL" clId="{F3701CB7-69AA-46AD-A2AA-B4379F0F8636}" dt="2024-03-09T10:20:53.850" v="1111" actId="21"/>
          <ac:spMkLst>
            <pc:docMk/>
            <pc:sldMk cId="4231283574" sldId="322"/>
            <ac:spMk id="17" creationId="{4785DFEC-5C05-DE24-7449-A61C6A6FDD6E}"/>
          </ac:spMkLst>
        </pc:spChg>
      </pc:sldChg>
      <pc:sldChg chg="modSp mod">
        <pc:chgData name="Charl Koen" userId="7fb7fb8e-fbc0-4d49-aae4-6f14e09362d7" providerId="ADAL" clId="{F3701CB7-69AA-46AD-A2AA-B4379F0F8636}" dt="2024-03-09T16:15:48.755" v="3025" actId="115"/>
        <pc:sldMkLst>
          <pc:docMk/>
          <pc:sldMk cId="3710661112" sldId="323"/>
        </pc:sldMkLst>
        <pc:spChg chg="mod">
          <ac:chgData name="Charl Koen" userId="7fb7fb8e-fbc0-4d49-aae4-6f14e09362d7" providerId="ADAL" clId="{F3701CB7-69AA-46AD-A2AA-B4379F0F8636}" dt="2024-03-09T16:15:48.755" v="3025" actId="115"/>
          <ac:spMkLst>
            <pc:docMk/>
            <pc:sldMk cId="3710661112" sldId="323"/>
            <ac:spMk id="17" creationId="{423DC758-DB8B-9A07-B047-D9D1571D321A}"/>
          </ac:spMkLst>
        </pc:spChg>
      </pc:sldChg>
      <pc:sldChg chg="modSp del mod">
        <pc:chgData name="Charl Koen" userId="7fb7fb8e-fbc0-4d49-aae4-6f14e09362d7" providerId="ADAL" clId="{F3701CB7-69AA-46AD-A2AA-B4379F0F8636}" dt="2024-03-09T10:29:08.892" v="1342" actId="2696"/>
        <pc:sldMkLst>
          <pc:docMk/>
          <pc:sldMk cId="2855526874" sldId="324"/>
        </pc:sldMkLst>
        <pc:spChg chg="mod">
          <ac:chgData name="Charl Koen" userId="7fb7fb8e-fbc0-4d49-aae4-6f14e09362d7" providerId="ADAL" clId="{F3701CB7-69AA-46AD-A2AA-B4379F0F8636}" dt="2024-03-09T10:28:16.241" v="1328" actId="21"/>
          <ac:spMkLst>
            <pc:docMk/>
            <pc:sldMk cId="2855526874" sldId="324"/>
            <ac:spMk id="17" creationId="{69460782-C3AE-2336-569B-0DE951E1D771}"/>
          </ac:spMkLst>
        </pc:spChg>
      </pc:sldChg>
      <pc:sldChg chg="modSp mod">
        <pc:chgData name="Charl Koen" userId="7fb7fb8e-fbc0-4d49-aae4-6f14e09362d7" providerId="ADAL" clId="{F3701CB7-69AA-46AD-A2AA-B4379F0F8636}" dt="2024-03-09T15:27:05.349" v="2868" actId="20577"/>
        <pc:sldMkLst>
          <pc:docMk/>
          <pc:sldMk cId="3524647949" sldId="325"/>
        </pc:sldMkLst>
        <pc:spChg chg="mod">
          <ac:chgData name="Charl Koen" userId="7fb7fb8e-fbc0-4d49-aae4-6f14e09362d7" providerId="ADAL" clId="{F3701CB7-69AA-46AD-A2AA-B4379F0F8636}" dt="2024-03-09T15:27:05.349" v="2868" actId="20577"/>
          <ac:spMkLst>
            <pc:docMk/>
            <pc:sldMk cId="3524647949" sldId="325"/>
            <ac:spMk id="17" creationId="{CC7CE70E-463C-6439-ED24-084FD10E89D0}"/>
          </ac:spMkLst>
        </pc:spChg>
      </pc:sldChg>
    </pc:docChg>
  </pc:docChgLst>
  <pc:docChgLst>
    <pc:chgData name="Charl Koen" userId="7fb7fb8e-fbc0-4d49-aae4-6f14e09362d7" providerId="ADAL" clId="{1DC28E60-3671-431F-9317-D1B92484F9CC}"/>
    <pc:docChg chg="undo redo custSel modSld">
      <pc:chgData name="Charl Koen" userId="7fb7fb8e-fbc0-4d49-aae4-6f14e09362d7" providerId="ADAL" clId="{1DC28E60-3671-431F-9317-D1B92484F9CC}" dt="2024-03-16T23:15:30.629" v="6444" actId="20577"/>
      <pc:docMkLst>
        <pc:docMk/>
      </pc:docMkLst>
      <pc:sldChg chg="modSp mod">
        <pc:chgData name="Charl Koen" userId="7fb7fb8e-fbc0-4d49-aae4-6f14e09362d7" providerId="ADAL" clId="{1DC28E60-3671-431F-9317-D1B92484F9CC}" dt="2024-03-16T15:55:04.675" v="169" actId="20577"/>
        <pc:sldMkLst>
          <pc:docMk/>
          <pc:sldMk cId="3506500716" sldId="256"/>
        </pc:sldMkLst>
        <pc:spChg chg="mod">
          <ac:chgData name="Charl Koen" userId="7fb7fb8e-fbc0-4d49-aae4-6f14e09362d7" providerId="ADAL" clId="{1DC28E60-3671-431F-9317-D1B92484F9CC}" dt="2024-03-16T15:52:59.458" v="30" actId="6549"/>
          <ac:spMkLst>
            <pc:docMk/>
            <pc:sldMk cId="3506500716" sldId="256"/>
            <ac:spMk id="6" creationId="{D014F659-6349-4D9C-957D-2589DBF61B6B}"/>
          </ac:spMkLst>
        </pc:spChg>
        <pc:spChg chg="mod">
          <ac:chgData name="Charl Koen" userId="7fb7fb8e-fbc0-4d49-aae4-6f14e09362d7" providerId="ADAL" clId="{1DC28E60-3671-431F-9317-D1B92484F9CC}" dt="2024-03-16T15:55:04.675" v="169" actId="20577"/>
          <ac:spMkLst>
            <pc:docMk/>
            <pc:sldMk cId="3506500716" sldId="256"/>
            <ac:spMk id="7" creationId="{24F31C3F-DBCE-4F50-8B8A-4554A1E8D43C}"/>
          </ac:spMkLst>
        </pc:spChg>
      </pc:sldChg>
      <pc:sldChg chg="modSp mod">
        <pc:chgData name="Charl Koen" userId="7fb7fb8e-fbc0-4d49-aae4-6f14e09362d7" providerId="ADAL" clId="{1DC28E60-3671-431F-9317-D1B92484F9CC}" dt="2024-03-16T17:54:19.286" v="1735" actId="20577"/>
        <pc:sldMkLst>
          <pc:docMk/>
          <pc:sldMk cId="4072915364" sldId="317"/>
        </pc:sldMkLst>
        <pc:spChg chg="mod">
          <ac:chgData name="Charl Koen" userId="7fb7fb8e-fbc0-4d49-aae4-6f14e09362d7" providerId="ADAL" clId="{1DC28E60-3671-431F-9317-D1B92484F9CC}" dt="2024-03-16T15:56:51.414" v="250" actId="6549"/>
          <ac:spMkLst>
            <pc:docMk/>
            <pc:sldMk cId="4072915364" sldId="317"/>
            <ac:spMk id="2" creationId="{270B321D-3305-655C-E199-F4899F2B0438}"/>
          </ac:spMkLst>
        </pc:spChg>
        <pc:spChg chg="mod">
          <ac:chgData name="Charl Koen" userId="7fb7fb8e-fbc0-4d49-aae4-6f14e09362d7" providerId="ADAL" clId="{1DC28E60-3671-431F-9317-D1B92484F9CC}" dt="2024-03-16T17:54:19.286" v="1735" actId="20577"/>
          <ac:spMkLst>
            <pc:docMk/>
            <pc:sldMk cId="4072915364" sldId="317"/>
            <ac:spMk id="3" creationId="{15CE2A52-10F7-C53A-75E2-881FC855FF30}"/>
          </ac:spMkLst>
        </pc:spChg>
      </pc:sldChg>
      <pc:sldChg chg="modSp mod">
        <pc:chgData name="Charl Koen" userId="7fb7fb8e-fbc0-4d49-aae4-6f14e09362d7" providerId="ADAL" clId="{1DC28E60-3671-431F-9317-D1B92484F9CC}" dt="2024-03-16T18:16:08.084" v="3540" actId="20577"/>
        <pc:sldMkLst>
          <pc:docMk/>
          <pc:sldMk cId="4047622286" sldId="332"/>
        </pc:sldMkLst>
        <pc:spChg chg="mod">
          <ac:chgData name="Charl Koen" userId="7fb7fb8e-fbc0-4d49-aae4-6f14e09362d7" providerId="ADAL" clId="{1DC28E60-3671-431F-9317-D1B92484F9CC}" dt="2024-03-16T15:56:46.409" v="244"/>
          <ac:spMkLst>
            <pc:docMk/>
            <pc:sldMk cId="4047622286" sldId="332"/>
            <ac:spMk id="14" creationId="{7ECD52E8-042A-D803-001E-B9AE7411C841}"/>
          </ac:spMkLst>
        </pc:spChg>
        <pc:spChg chg="mod">
          <ac:chgData name="Charl Koen" userId="7fb7fb8e-fbc0-4d49-aae4-6f14e09362d7" providerId="ADAL" clId="{1DC28E60-3671-431F-9317-D1B92484F9CC}" dt="2024-03-16T18:16:08.084" v="3540" actId="20577"/>
          <ac:spMkLst>
            <pc:docMk/>
            <pc:sldMk cId="4047622286" sldId="332"/>
            <ac:spMk id="17" creationId="{CC7CE70E-463C-6439-ED24-084FD10E89D0}"/>
          </ac:spMkLst>
        </pc:spChg>
      </pc:sldChg>
      <pc:sldChg chg="modSp mod">
        <pc:chgData name="Charl Koen" userId="7fb7fb8e-fbc0-4d49-aae4-6f14e09362d7" providerId="ADAL" clId="{1DC28E60-3671-431F-9317-D1B92484F9CC}" dt="2024-03-16T18:19:51.363" v="3805" actId="6549"/>
        <pc:sldMkLst>
          <pc:docMk/>
          <pc:sldMk cId="2721454014" sldId="336"/>
        </pc:sldMkLst>
        <pc:spChg chg="mod">
          <ac:chgData name="Charl Koen" userId="7fb7fb8e-fbc0-4d49-aae4-6f14e09362d7" providerId="ADAL" clId="{1DC28E60-3671-431F-9317-D1B92484F9CC}" dt="2024-03-16T15:56:59.948" v="251"/>
          <ac:spMkLst>
            <pc:docMk/>
            <pc:sldMk cId="2721454014" sldId="336"/>
            <ac:spMk id="14" creationId="{7ECD52E8-042A-D803-001E-B9AE7411C841}"/>
          </ac:spMkLst>
        </pc:spChg>
        <pc:spChg chg="mod">
          <ac:chgData name="Charl Koen" userId="7fb7fb8e-fbc0-4d49-aae4-6f14e09362d7" providerId="ADAL" clId="{1DC28E60-3671-431F-9317-D1B92484F9CC}" dt="2024-03-16T18:19:51.363" v="3805" actId="6549"/>
          <ac:spMkLst>
            <pc:docMk/>
            <pc:sldMk cId="2721454014" sldId="336"/>
            <ac:spMk id="17" creationId="{CC7CE70E-463C-6439-ED24-084FD10E89D0}"/>
          </ac:spMkLst>
        </pc:spChg>
      </pc:sldChg>
      <pc:sldChg chg="modSp mod">
        <pc:chgData name="Charl Koen" userId="7fb7fb8e-fbc0-4d49-aae4-6f14e09362d7" providerId="ADAL" clId="{1DC28E60-3671-431F-9317-D1B92484F9CC}" dt="2024-03-16T22:55:27.364" v="6425"/>
        <pc:sldMkLst>
          <pc:docMk/>
          <pc:sldMk cId="3739085625" sldId="341"/>
        </pc:sldMkLst>
        <pc:spChg chg="mod">
          <ac:chgData name="Charl Koen" userId="7fb7fb8e-fbc0-4d49-aae4-6f14e09362d7" providerId="ADAL" clId="{1DC28E60-3671-431F-9317-D1B92484F9CC}" dt="2024-03-16T15:57:07.703" v="252"/>
          <ac:spMkLst>
            <pc:docMk/>
            <pc:sldMk cId="3739085625" sldId="341"/>
            <ac:spMk id="14" creationId="{7ECD52E8-042A-D803-001E-B9AE7411C841}"/>
          </ac:spMkLst>
        </pc:spChg>
        <pc:spChg chg="mod">
          <ac:chgData name="Charl Koen" userId="7fb7fb8e-fbc0-4d49-aae4-6f14e09362d7" providerId="ADAL" clId="{1DC28E60-3671-431F-9317-D1B92484F9CC}" dt="2024-03-16T22:55:27.364" v="6425"/>
          <ac:spMkLst>
            <pc:docMk/>
            <pc:sldMk cId="3739085625" sldId="341"/>
            <ac:spMk id="17" creationId="{CC7CE70E-463C-6439-ED24-084FD10E89D0}"/>
          </ac:spMkLst>
        </pc:spChg>
      </pc:sldChg>
      <pc:sldChg chg="modSp mod">
        <pc:chgData name="Charl Koen" userId="7fb7fb8e-fbc0-4d49-aae4-6f14e09362d7" providerId="ADAL" clId="{1DC28E60-3671-431F-9317-D1B92484F9CC}" dt="2024-03-16T23:15:30.629" v="6444" actId="20577"/>
        <pc:sldMkLst>
          <pc:docMk/>
          <pc:sldMk cId="64476896" sldId="345"/>
        </pc:sldMkLst>
        <pc:spChg chg="mod">
          <ac:chgData name="Charl Koen" userId="7fb7fb8e-fbc0-4d49-aae4-6f14e09362d7" providerId="ADAL" clId="{1DC28E60-3671-431F-9317-D1B92484F9CC}" dt="2024-03-16T15:57:13.834" v="253"/>
          <ac:spMkLst>
            <pc:docMk/>
            <pc:sldMk cId="64476896" sldId="345"/>
            <ac:spMk id="14" creationId="{7ECD52E8-042A-D803-001E-B9AE7411C841}"/>
          </ac:spMkLst>
        </pc:spChg>
        <pc:spChg chg="mod">
          <ac:chgData name="Charl Koen" userId="7fb7fb8e-fbc0-4d49-aae4-6f14e09362d7" providerId="ADAL" clId="{1DC28E60-3671-431F-9317-D1B92484F9CC}" dt="2024-03-16T23:15:30.629" v="6444" actId="20577"/>
          <ac:spMkLst>
            <pc:docMk/>
            <pc:sldMk cId="64476896" sldId="345"/>
            <ac:spMk id="17" creationId="{CC7CE70E-463C-6439-ED24-084FD10E89D0}"/>
          </ac:spMkLst>
        </pc:spChg>
      </pc:sldChg>
    </pc:docChg>
  </pc:docChgLst>
  <pc:docChgLst>
    <pc:chgData name="Charl Koen" userId="7fb7fb8e-fbc0-4d49-aae4-6f14e09362d7" providerId="ADAL" clId="{09514D84-231F-4661-862F-D3391C5CF7C7}"/>
    <pc:docChg chg="custSel delSld modSld">
      <pc:chgData name="Charl Koen" userId="7fb7fb8e-fbc0-4d49-aae4-6f14e09362d7" providerId="ADAL" clId="{09514D84-231F-4661-862F-D3391C5CF7C7}" dt="2024-03-16T11:02:11.717" v="263" actId="2696"/>
      <pc:docMkLst>
        <pc:docMk/>
      </pc:docMkLst>
      <pc:sldChg chg="modSp mod">
        <pc:chgData name="Charl Koen" userId="7fb7fb8e-fbc0-4d49-aae4-6f14e09362d7" providerId="ADAL" clId="{09514D84-231F-4661-862F-D3391C5CF7C7}" dt="2024-03-16T10:45:41.735" v="9" actId="6549"/>
        <pc:sldMkLst>
          <pc:docMk/>
          <pc:sldMk cId="4072915364" sldId="317"/>
        </pc:sldMkLst>
        <pc:spChg chg="mod">
          <ac:chgData name="Charl Koen" userId="7fb7fb8e-fbc0-4d49-aae4-6f14e09362d7" providerId="ADAL" clId="{09514D84-231F-4661-862F-D3391C5CF7C7}" dt="2024-03-16T10:45:41.735" v="9" actId="6549"/>
          <ac:spMkLst>
            <pc:docMk/>
            <pc:sldMk cId="4072915364" sldId="317"/>
            <ac:spMk id="2" creationId="{270B321D-3305-655C-E199-F4899F2B0438}"/>
          </ac:spMkLst>
        </pc:spChg>
      </pc:sldChg>
      <pc:sldChg chg="del">
        <pc:chgData name="Charl Koen" userId="7fb7fb8e-fbc0-4d49-aae4-6f14e09362d7" providerId="ADAL" clId="{09514D84-231F-4661-862F-D3391C5CF7C7}" dt="2024-03-16T10:45:17.466" v="0" actId="2696"/>
        <pc:sldMkLst>
          <pc:docMk/>
          <pc:sldMk cId="615713784" sldId="326"/>
        </pc:sldMkLst>
      </pc:sldChg>
      <pc:sldChg chg="del">
        <pc:chgData name="Charl Koen" userId="7fb7fb8e-fbc0-4d49-aae4-6f14e09362d7" providerId="ADAL" clId="{09514D84-231F-4661-862F-D3391C5CF7C7}" dt="2024-03-16T10:45:53.241" v="10" actId="2696"/>
        <pc:sldMkLst>
          <pc:docMk/>
          <pc:sldMk cId="2637446707" sldId="327"/>
        </pc:sldMkLst>
      </pc:sldChg>
      <pc:sldChg chg="del">
        <pc:chgData name="Charl Koen" userId="7fb7fb8e-fbc0-4d49-aae4-6f14e09362d7" providerId="ADAL" clId="{09514D84-231F-4661-862F-D3391C5CF7C7}" dt="2024-03-16T10:45:21.790" v="1" actId="2696"/>
        <pc:sldMkLst>
          <pc:docMk/>
          <pc:sldMk cId="1701030723" sldId="328"/>
        </pc:sldMkLst>
      </pc:sldChg>
      <pc:sldChg chg="del">
        <pc:chgData name="Charl Koen" userId="7fb7fb8e-fbc0-4d49-aae4-6f14e09362d7" providerId="ADAL" clId="{09514D84-231F-4661-862F-D3391C5CF7C7}" dt="2024-03-16T10:45:36.811" v="2" actId="2696"/>
        <pc:sldMkLst>
          <pc:docMk/>
          <pc:sldMk cId="2998258944" sldId="329"/>
        </pc:sldMkLst>
      </pc:sldChg>
      <pc:sldChg chg="del">
        <pc:chgData name="Charl Koen" userId="7fb7fb8e-fbc0-4d49-aae4-6f14e09362d7" providerId="ADAL" clId="{09514D84-231F-4661-862F-D3391C5CF7C7}" dt="2024-03-16T10:47:59.548" v="11" actId="2696"/>
        <pc:sldMkLst>
          <pc:docMk/>
          <pc:sldMk cId="3428559926" sldId="330"/>
        </pc:sldMkLst>
      </pc:sldChg>
      <pc:sldChg chg="del">
        <pc:chgData name="Charl Koen" userId="7fb7fb8e-fbc0-4d49-aae4-6f14e09362d7" providerId="ADAL" clId="{09514D84-231F-4661-862F-D3391C5CF7C7}" dt="2024-03-16T10:48:50.980" v="12" actId="2696"/>
        <pc:sldMkLst>
          <pc:docMk/>
          <pc:sldMk cId="2883750749" sldId="331"/>
        </pc:sldMkLst>
      </pc:sldChg>
      <pc:sldChg chg="modSp mod">
        <pc:chgData name="Charl Koen" userId="7fb7fb8e-fbc0-4d49-aae4-6f14e09362d7" providerId="ADAL" clId="{09514D84-231F-4661-862F-D3391C5CF7C7}" dt="2024-03-16T10:51:20.835" v="87" actId="20577"/>
        <pc:sldMkLst>
          <pc:docMk/>
          <pc:sldMk cId="4047622286" sldId="332"/>
        </pc:sldMkLst>
        <pc:spChg chg="mod">
          <ac:chgData name="Charl Koen" userId="7fb7fb8e-fbc0-4d49-aae4-6f14e09362d7" providerId="ADAL" clId="{09514D84-231F-4661-862F-D3391C5CF7C7}" dt="2024-03-16T10:51:20.835" v="87" actId="20577"/>
          <ac:spMkLst>
            <pc:docMk/>
            <pc:sldMk cId="4047622286" sldId="332"/>
            <ac:spMk id="17" creationId="{CC7CE70E-463C-6439-ED24-084FD10E89D0}"/>
          </ac:spMkLst>
        </pc:spChg>
      </pc:sldChg>
      <pc:sldChg chg="del">
        <pc:chgData name="Charl Koen" userId="7fb7fb8e-fbc0-4d49-aae4-6f14e09362d7" providerId="ADAL" clId="{09514D84-231F-4661-862F-D3391C5CF7C7}" dt="2024-03-16T10:56:18.522" v="88" actId="2696"/>
        <pc:sldMkLst>
          <pc:docMk/>
          <pc:sldMk cId="2861051943" sldId="334"/>
        </pc:sldMkLst>
      </pc:sldChg>
      <pc:sldChg chg="del">
        <pc:chgData name="Charl Koen" userId="7fb7fb8e-fbc0-4d49-aae4-6f14e09362d7" providerId="ADAL" clId="{09514D84-231F-4661-862F-D3391C5CF7C7}" dt="2024-03-16T10:49:48.438" v="21" actId="2696"/>
        <pc:sldMkLst>
          <pc:docMk/>
          <pc:sldMk cId="4105694098" sldId="335"/>
        </pc:sldMkLst>
      </pc:sldChg>
      <pc:sldChg chg="modSp mod">
        <pc:chgData name="Charl Koen" userId="7fb7fb8e-fbc0-4d49-aae4-6f14e09362d7" providerId="ADAL" clId="{09514D84-231F-4661-862F-D3391C5CF7C7}" dt="2024-03-16T10:50:23.257" v="33" actId="255"/>
        <pc:sldMkLst>
          <pc:docMk/>
          <pc:sldMk cId="2721454014" sldId="336"/>
        </pc:sldMkLst>
        <pc:spChg chg="mod">
          <ac:chgData name="Charl Koen" userId="7fb7fb8e-fbc0-4d49-aae4-6f14e09362d7" providerId="ADAL" clId="{09514D84-231F-4661-862F-D3391C5CF7C7}" dt="2024-03-16T10:50:23.257" v="33" actId="255"/>
          <ac:spMkLst>
            <pc:docMk/>
            <pc:sldMk cId="2721454014" sldId="336"/>
            <ac:spMk id="17" creationId="{CC7CE70E-463C-6439-ED24-084FD10E89D0}"/>
          </ac:spMkLst>
        </pc:spChg>
      </pc:sldChg>
      <pc:sldChg chg="del">
        <pc:chgData name="Charl Koen" userId="7fb7fb8e-fbc0-4d49-aae4-6f14e09362d7" providerId="ADAL" clId="{09514D84-231F-4661-862F-D3391C5CF7C7}" dt="2024-03-16T10:49:40.344" v="20" actId="2696"/>
        <pc:sldMkLst>
          <pc:docMk/>
          <pc:sldMk cId="2941336084" sldId="337"/>
        </pc:sldMkLst>
      </pc:sldChg>
      <pc:sldChg chg="del">
        <pc:chgData name="Charl Koen" userId="7fb7fb8e-fbc0-4d49-aae4-6f14e09362d7" providerId="ADAL" clId="{09514D84-231F-4661-862F-D3391C5CF7C7}" dt="2024-03-16T10:56:25.329" v="89" actId="2696"/>
        <pc:sldMkLst>
          <pc:docMk/>
          <pc:sldMk cId="788668450" sldId="338"/>
        </pc:sldMkLst>
      </pc:sldChg>
      <pc:sldChg chg="del">
        <pc:chgData name="Charl Koen" userId="7fb7fb8e-fbc0-4d49-aae4-6f14e09362d7" providerId="ADAL" clId="{09514D84-231F-4661-862F-D3391C5CF7C7}" dt="2024-03-16T10:56:28.687" v="90" actId="2696"/>
        <pc:sldMkLst>
          <pc:docMk/>
          <pc:sldMk cId="2408324276" sldId="339"/>
        </pc:sldMkLst>
      </pc:sldChg>
      <pc:sldChg chg="del">
        <pc:chgData name="Charl Koen" userId="7fb7fb8e-fbc0-4d49-aae4-6f14e09362d7" providerId="ADAL" clId="{09514D84-231F-4661-862F-D3391C5CF7C7}" dt="2024-03-16T10:56:36.723" v="91" actId="2696"/>
        <pc:sldMkLst>
          <pc:docMk/>
          <pc:sldMk cId="1513898931" sldId="340"/>
        </pc:sldMkLst>
      </pc:sldChg>
      <pc:sldChg chg="modSp mod">
        <pc:chgData name="Charl Koen" userId="7fb7fb8e-fbc0-4d49-aae4-6f14e09362d7" providerId="ADAL" clId="{09514D84-231F-4661-862F-D3391C5CF7C7}" dt="2024-03-16T10:58:38.702" v="207" actId="6549"/>
        <pc:sldMkLst>
          <pc:docMk/>
          <pc:sldMk cId="3739085625" sldId="341"/>
        </pc:sldMkLst>
        <pc:spChg chg="mod">
          <ac:chgData name="Charl Koen" userId="7fb7fb8e-fbc0-4d49-aae4-6f14e09362d7" providerId="ADAL" clId="{09514D84-231F-4661-862F-D3391C5CF7C7}" dt="2024-03-16T10:58:38.702" v="207" actId="6549"/>
          <ac:spMkLst>
            <pc:docMk/>
            <pc:sldMk cId="3739085625" sldId="341"/>
            <ac:spMk id="17" creationId="{CC7CE70E-463C-6439-ED24-084FD10E89D0}"/>
          </ac:spMkLst>
        </pc:spChg>
      </pc:sldChg>
      <pc:sldChg chg="del">
        <pc:chgData name="Charl Koen" userId="7fb7fb8e-fbc0-4d49-aae4-6f14e09362d7" providerId="ADAL" clId="{09514D84-231F-4661-862F-D3391C5CF7C7}" dt="2024-03-16T10:57:28.238" v="97" actId="2696"/>
        <pc:sldMkLst>
          <pc:docMk/>
          <pc:sldMk cId="1483480603" sldId="342"/>
        </pc:sldMkLst>
      </pc:sldChg>
      <pc:sldChg chg="del">
        <pc:chgData name="Charl Koen" userId="7fb7fb8e-fbc0-4d49-aae4-6f14e09362d7" providerId="ADAL" clId="{09514D84-231F-4661-862F-D3391C5CF7C7}" dt="2024-03-16T10:57:34.594" v="98" actId="2696"/>
        <pc:sldMkLst>
          <pc:docMk/>
          <pc:sldMk cId="2288699297" sldId="343"/>
        </pc:sldMkLst>
      </pc:sldChg>
      <pc:sldChg chg="del">
        <pc:chgData name="Charl Koen" userId="7fb7fb8e-fbc0-4d49-aae4-6f14e09362d7" providerId="ADAL" clId="{09514D84-231F-4661-862F-D3391C5CF7C7}" dt="2024-03-16T11:02:11.717" v="263" actId="2696"/>
        <pc:sldMkLst>
          <pc:docMk/>
          <pc:sldMk cId="3111514161" sldId="344"/>
        </pc:sldMkLst>
      </pc:sldChg>
      <pc:sldChg chg="modSp mod">
        <pc:chgData name="Charl Koen" userId="7fb7fb8e-fbc0-4d49-aae4-6f14e09362d7" providerId="ADAL" clId="{09514D84-231F-4661-862F-D3391C5CF7C7}" dt="2024-03-16T11:01:49.537" v="262" actId="6549"/>
        <pc:sldMkLst>
          <pc:docMk/>
          <pc:sldMk cId="64476896" sldId="345"/>
        </pc:sldMkLst>
        <pc:spChg chg="mod">
          <ac:chgData name="Charl Koen" userId="7fb7fb8e-fbc0-4d49-aae4-6f14e09362d7" providerId="ADAL" clId="{09514D84-231F-4661-862F-D3391C5CF7C7}" dt="2024-03-16T11:01:49.537" v="262" actId="6549"/>
          <ac:spMkLst>
            <pc:docMk/>
            <pc:sldMk cId="64476896" sldId="345"/>
            <ac:spMk id="17" creationId="{CC7CE70E-463C-6439-ED24-084FD10E89D0}"/>
          </ac:spMkLst>
        </pc:spChg>
      </pc:sldChg>
      <pc:sldChg chg="del">
        <pc:chgData name="Charl Koen" userId="7fb7fb8e-fbc0-4d49-aae4-6f14e09362d7" providerId="ADAL" clId="{09514D84-231F-4661-862F-D3391C5CF7C7}" dt="2024-03-16T10:50:34.719" v="34" actId="2696"/>
        <pc:sldMkLst>
          <pc:docMk/>
          <pc:sldMk cId="2471216984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6BE74-D7A6-4CA0-A306-B75B2A083880}" type="datetimeFigureOut">
              <a:rPr lang="en-ZA" smtClean="0"/>
              <a:t>2024-03-17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A4B6A-6253-4C9C-953C-B3A871D3B29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16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471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35BBB-5838-7434-9E77-1C7CD5FFA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AB8102-26DD-AC1C-82E7-5E91F49A9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CC3A3-21F4-400D-9EA0-224A94056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0A262-70F3-1D5D-4D0A-16103C0B7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134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8723A-E81A-398F-CC38-00F8135A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6C80F-D8AB-AC1B-35D1-7AE98F4F5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CE2F4-6EA0-76FC-F1A4-5B8D931A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ECFF-DB4B-7127-B5EA-EA062E6C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779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8723A-E81A-398F-CC38-00F8135A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6C80F-D8AB-AC1B-35D1-7AE98F4F5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CE2F4-6EA0-76FC-F1A4-5B8D931A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ECFF-DB4B-7127-B5EA-EA062E6C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5654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8723A-E81A-398F-CC38-00F8135A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6C80F-D8AB-AC1B-35D1-7AE98F4F5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CE2F4-6EA0-76FC-F1A4-5B8D931A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ECFF-DB4B-7127-B5EA-EA062E6C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340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8723A-E81A-398F-CC38-00F8135A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6C80F-D8AB-AC1B-35D1-7AE98F4F5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CE2F4-6EA0-76FC-F1A4-5B8D931A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ECFF-DB4B-7127-B5EA-EA062E6C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603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8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4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3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3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4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2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8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9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9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7C0F5-3068-4364-AF99-12D710E44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-1" y="-5377"/>
            <a:ext cx="9802761" cy="68638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14F659-6349-4D9C-957D-2589DBF61B6B}"/>
              </a:ext>
            </a:extLst>
          </p:cNvPr>
          <p:cNvSpPr txBox="1"/>
          <p:nvPr/>
        </p:nvSpPr>
        <p:spPr>
          <a:xfrm>
            <a:off x="598797" y="884903"/>
            <a:ext cx="6656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Afrikaanse Diens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31C3F-DBCE-4F50-8B8A-4554A1E8D43C}"/>
              </a:ext>
            </a:extLst>
          </p:cNvPr>
          <p:cNvSpPr txBox="1"/>
          <p:nvPr/>
        </p:nvSpPr>
        <p:spPr>
          <a:xfrm>
            <a:off x="603228" y="1592789"/>
            <a:ext cx="6656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Die Kerk van God en Sy </a:t>
            </a:r>
          </a:p>
          <a:p>
            <a:r>
              <a:rPr lang="en-ZA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Karakter</a:t>
            </a:r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Skriflesing: 1 Timothëus 3:2-7</a:t>
            </a:r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17 Maart 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r>
              <a:rPr lang="en-ZA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Aanbieder: 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 Koen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0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A46D0-DE58-9BC6-A8B0-A70078F1A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E1628B-5A5A-3CFE-90FC-C930C967D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B321D-3305-655C-E199-F4899F2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</a:t>
            </a: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Die Kerk van God en Sy Karakter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‘n Uitdrukking van Godsvrug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E2A52-10F7-C53A-75E2-881FC855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8" y="1825625"/>
            <a:ext cx="8664801" cy="485426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vrug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goddelikheid, ten volle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ontwikkeld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geopenbaar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‘n persoon: </a:t>
            </a:r>
          </a:p>
          <a:p>
            <a:pPr marL="0" lvl="1" indent="0">
              <a:buNone/>
            </a:pPr>
            <a:endParaRPr lang="en-US" sz="5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‘n Opsiener dan moet onberispelik wees, die man van een vrou, nugter, ingetoë, fatsoenlik, gasvry, bekwaam om te onderrig;  </a:t>
            </a:r>
          </a:p>
          <a:p>
            <a:pPr marL="0" lvl="1" indent="0">
              <a:buNone/>
            </a:pPr>
            <a:r>
              <a:rPr lang="en-US" sz="14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geen drinker, geen vegter, geen vuilgewinsoeker nie, maar vriendelik; geen strydlustige, geen geldgierige nie;  </a:t>
            </a:r>
          </a:p>
          <a:p>
            <a:pPr marL="0" lvl="1" indent="0">
              <a:buNone/>
            </a:pPr>
            <a:r>
              <a:rPr lang="en-US" sz="12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een wat sy eie huis goed regeer en sy kinders met alle waardigheid in onderdanigheid hou. </a:t>
            </a:r>
          </a:p>
          <a:p>
            <a:pPr marL="0" lvl="1" indent="0">
              <a:buNone/>
            </a:pPr>
            <a:r>
              <a:rPr lang="en-US" sz="14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Maar as iemand nie weet om sy eie huis te regeer nie, hoe sal hy vir die gemeente van God sorg dra?</a:t>
            </a:r>
          </a:p>
          <a:p>
            <a:pPr marL="0" lvl="1" indent="0">
              <a:buNone/>
            </a:pPr>
            <a:r>
              <a:rPr lang="en-US" sz="14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 moet nie ‘n nuweling wees nie, sodat hy nie verwaand word en in dieselfde oordeel as die duiwel val nie.</a:t>
            </a:r>
          </a:p>
          <a:p>
            <a:pPr marL="0" lvl="1" indent="0">
              <a:buNone/>
            </a:pPr>
            <a:r>
              <a:rPr lang="en-US" sz="14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Maar hy moet ook goeie getuienis hê van die buitestaanders, sodat hy nie in veragting en in die strik van die duiwel val nie.” 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en-US" sz="2000" b="1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Timothëus 3:2-7 (AFR53)</a:t>
            </a:r>
          </a:p>
          <a:p>
            <a:pPr marL="354013" lvl="1" indent="-354013"/>
            <a:endParaRPr lang="en-US" sz="1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/>
            <a:endParaRPr lang="en-US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/>
            <a:endParaRPr lang="en-GB" sz="2000" b="1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1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FFB6-31ED-5C4F-8CDF-FF56D551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72451-D207-43FC-C390-013E7099B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ECD52E8-042A-D803-001E-B9AE741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</a:t>
            </a: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Die Kerk van God en Sy Karakter</a:t>
            </a:r>
            <a:b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‘n Uitdrukking van Godsvrug </a:t>
            </a:r>
            <a:r>
              <a:rPr lang="en-ZA" sz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aanh.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7CE70E-463C-6439-ED24-084FD10E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/>
          </a:bodyPr>
          <a:lstStyle/>
          <a:p>
            <a:pPr marL="354013" lvl="1" indent="-354013"/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Gebed van Lofprysing – Moses (Exodus 15:1-18)</a:t>
            </a:r>
          </a:p>
          <a:p>
            <a:pPr marL="354013" lvl="1" indent="-354013"/>
            <a:endParaRPr lang="en-US" sz="2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Hierdie skrifgedeelte vertel ons van God se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ingryping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namens Sy mense, die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onderwerping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die wêreld se mag, die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openbaarmaking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God, en hoe Hy Sy mense in Sy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teenwoordigheid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bring.</a:t>
            </a:r>
          </a:p>
          <a:p>
            <a:pPr marL="795338" lvl="1" indent="-342900">
              <a:buFontTx/>
              <a:buChar char="-"/>
            </a:pPr>
            <a:endParaRPr lang="en-US" sz="2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herinner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ons as Sy kinders, dat God met ons en vir ons is, en hoe ons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 Hom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moet wees.  Dit is hier waar ons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redding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begin.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95338" lvl="1" indent="-342900">
              <a:buFontTx/>
              <a:buChar char="-"/>
            </a:pPr>
            <a:endParaRPr lang="en-US" sz="500" u="sng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2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FFB6-31ED-5C4F-8CDF-FF56D551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72451-D207-43FC-C390-013E7099B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ECD52E8-042A-D803-001E-B9AE741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</a:t>
            </a: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Die Kerk van God en Sy Karakter</a:t>
            </a:r>
            <a:b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‘n Uitdrukking van Godsvrug </a:t>
            </a:r>
            <a:r>
              <a:rPr lang="en-ZA" sz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aanh.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7CE70E-463C-6439-ED24-084FD10E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/>
          </a:bodyPr>
          <a:lstStyle/>
          <a:p>
            <a:pPr marL="354013" lvl="1" indent="-354013"/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Gebed van Inkeering – Dawid (Psalm 51:1-19)</a:t>
            </a:r>
          </a:p>
          <a:p>
            <a:pPr marL="354013" lvl="1" indent="-354013"/>
            <a:endParaRPr lang="en-US" sz="1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Hierdie skrifgedeelte vertel ons van God se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dienskneg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wat, ten spyte van die vele oorloë wat hy al tevore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gewen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het, tekens van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neigings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getoon het wat nie op die regte tyd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aangespreek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nie.</a:t>
            </a: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Hulle was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ongemerk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gelos, sonder dat daar ‘n diepe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hartsondersoek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God was, en so het hierdie neigings vir die regte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geleentheid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gewag om hulle kop uit te steek, en ‘n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 veroorsaak.    </a:t>
            </a: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herinner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ons dat kwaad wat in die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sit, een of ander tyd homself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uiterlik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bewys.  Sonde bly sonde, en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funksioneer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altyd soos sonde.  </a:t>
            </a:r>
          </a:p>
          <a:p>
            <a:pPr marL="795338" lvl="1" indent="-342900">
              <a:buFontTx/>
              <a:buChar char="-"/>
            </a:pPr>
            <a:endParaRPr lang="en-US" sz="5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5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FFB6-31ED-5C4F-8CDF-FF56D551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72451-D207-43FC-C390-013E7099B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ECD52E8-042A-D803-001E-B9AE741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</a:t>
            </a: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Die Kerk van God en Sy Karakter</a:t>
            </a:r>
            <a:b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‘n Uitdrukking van Godsvrug </a:t>
            </a:r>
            <a:r>
              <a:rPr lang="en-ZA" sz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aanh.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7CE70E-463C-6439-ED24-084FD10E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/>
          </a:bodyPr>
          <a:lstStyle/>
          <a:p>
            <a:pPr marL="354013" lvl="1" indent="-354013"/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Gebed van Oorlogvoering – Stefanus (Handelinge 7:2-60)</a:t>
            </a:r>
          </a:p>
          <a:p>
            <a:pPr marL="354013" lvl="1" indent="-354013"/>
            <a:endParaRPr lang="en-US" sz="1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nl-NL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Skrif sê vir ons dat Stefanus “’n man vol van God se </a:t>
            </a:r>
            <a:r>
              <a:rPr lang="nl-NL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genade</a:t>
            </a:r>
            <a:r>
              <a:rPr lang="nl-NL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krag</a:t>
            </a:r>
            <a:r>
              <a:rPr lang="nl-NL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was, en juis daarom die voorwerp van spesiale </a:t>
            </a:r>
            <a:r>
              <a:rPr lang="nl-NL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vyandigheid</a:t>
            </a:r>
            <a:r>
              <a:rPr lang="nl-NL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teenoor die </a:t>
            </a:r>
            <a:r>
              <a:rPr lang="nl-NL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woedende</a:t>
            </a:r>
            <a:r>
              <a:rPr lang="nl-NL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mense word – so word hy die eerste martelaar wat die “kroon” ontvang, waarvoor sy naam bekend was. </a:t>
            </a:r>
          </a:p>
          <a:p>
            <a:pPr marL="795338" lvl="1" indent="-342900">
              <a:buFontTx/>
              <a:buChar char="-"/>
            </a:pPr>
            <a:endParaRPr lang="nl-NL" sz="5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nl-NL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 aandag word gevestig op Stephen wat die goeie </a:t>
            </a:r>
            <a:r>
              <a:rPr lang="nl-NL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stryd</a:t>
            </a:r>
            <a:r>
              <a:rPr lang="nl-NL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geveg het en die </a:t>
            </a:r>
            <a:r>
              <a:rPr lang="nl-NL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wedloop</a:t>
            </a:r>
            <a:r>
              <a:rPr lang="nl-NL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voltooi het wat voor hom voorgelê is.  Die sterwende Stefanus sou 'n blywende impak hê op Saul, die </a:t>
            </a:r>
            <a:r>
              <a:rPr lang="nl-NL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vervolger</a:t>
            </a:r>
            <a:r>
              <a:rPr lang="nl-NL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wat later Paulus, die </a:t>
            </a:r>
            <a:r>
              <a:rPr lang="nl-NL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apostel</a:t>
            </a:r>
            <a:r>
              <a:rPr lang="nl-NL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sou word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95338" lvl="1" indent="-342900">
              <a:buFontTx/>
              <a:buChar char="-"/>
            </a:pPr>
            <a:endParaRPr lang="en-US" sz="2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endParaRPr lang="en-US" sz="2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FFB6-31ED-5C4F-8CDF-FF56D551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72451-D207-43FC-C390-013E7099B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ECD52E8-042A-D803-001E-B9AE741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Tema</a:t>
            </a: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Die Kerk van God en Sy Karakter</a:t>
            </a:r>
            <a:b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‘n Uitdrukking van Godsvrug </a:t>
            </a:r>
            <a:r>
              <a:rPr lang="en-ZA" sz="12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aanh.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7CE70E-463C-6439-ED24-084FD10E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Kerk van God moet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karakter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bou, ten einde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godsvrug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 demonstreer wat so nodig is in elke Christen se lewe (1 Timothëus 3:2-7).</a:t>
            </a:r>
          </a:p>
          <a:p>
            <a:pPr marL="342900" lvl="1" indent="-342900"/>
            <a:endParaRPr lang="en-US" sz="1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/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Drie moontlike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voorbeelde van hoe karakter gebou kan word, en ons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reaksie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elkeen van hulle:</a:t>
            </a:r>
          </a:p>
          <a:p>
            <a:pPr marL="342900" lvl="1" indent="-342900"/>
            <a:endParaRPr lang="en-US" sz="1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Slawerny, bevryding, verlossing, en heligmaking </a:t>
            </a:r>
          </a:p>
          <a:p>
            <a:pPr marL="452438" lvl="1" indent="0">
              <a:buNone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– gebed van lofprysing.</a:t>
            </a: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Sonde, goddelike openbaring, inkeer, goddelike genade, oortuiging – gebed van inkeering. </a:t>
            </a: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Diens, tekens en wonders, vervolging, waarheid                                – gebed van oorlogvoering.</a:t>
            </a:r>
          </a:p>
        </p:txBody>
      </p:sp>
    </p:spTree>
    <p:extLst>
      <p:ext uri="{BB962C8B-B14F-4D97-AF65-F5344CB8AC3E}">
        <p14:creationId xmlns:p14="http://schemas.microsoft.com/office/powerpoint/2010/main" val="6447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5378</TotalTime>
  <Words>691</Words>
  <Application>Microsoft Office PowerPoint</Application>
  <PresentationFormat>On-screen Show (4:3)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Tema: Die Kerk van God en Sy Karakter    ‘n Uitdrukking van Godsvrug</vt:lpstr>
      <vt:lpstr>Tema: Die Kerk van God en Sy Karakter    ‘n Uitdrukking van Godsvrug aanh.</vt:lpstr>
      <vt:lpstr>Tema: Die Kerk van God en Sy Karakter    ‘n Uitdrukking van Godsvrug aanh.</vt:lpstr>
      <vt:lpstr>Tema: Die Kerk van God en Sy Karakter    ‘n Uitdrukking van Godsvrug aanh.</vt:lpstr>
      <vt:lpstr>Tema: Die Kerk van God en Sy Karakter    ‘n Uitdrukking van Godsvrug aanh.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Staden, Estelle (EE)</dc:creator>
  <cp:lastModifiedBy>Charl Koen</cp:lastModifiedBy>
  <cp:revision>141</cp:revision>
  <dcterms:created xsi:type="dcterms:W3CDTF">2022-05-29T08:52:46Z</dcterms:created>
  <dcterms:modified xsi:type="dcterms:W3CDTF">2024-03-16T23:15:33Z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4a3b280-c862-42a5-a9e5-d65e1999dcaa_Enabled">
    <vt:lpwstr>true</vt:lpwstr>
  </property>
  <property fmtid="{D5CDD505-2E9C-101B-9397-08002B2CF9AE}" pid="3" name="MSIP_Label_44a3b280-c862-42a5-a9e5-d65e1999dcaa_SetDate">
    <vt:lpwstr>2024-03-15T19:06:49Z</vt:lpwstr>
  </property>
  <property fmtid="{D5CDD505-2E9C-101B-9397-08002B2CF9AE}" pid="4" name="MSIP_Label_44a3b280-c862-42a5-a9e5-d65e1999dcaa_Method">
    <vt:lpwstr>Standard</vt:lpwstr>
  </property>
  <property fmtid="{D5CDD505-2E9C-101B-9397-08002B2CF9AE}" pid="5" name="MSIP_Label_44a3b280-c862-42a5-a9e5-d65e1999dcaa_Name">
    <vt:lpwstr>General</vt:lpwstr>
  </property>
  <property fmtid="{D5CDD505-2E9C-101B-9397-08002B2CF9AE}" pid="6" name="MSIP_Label_44a3b280-c862-42a5-a9e5-d65e1999dcaa_SiteId">
    <vt:lpwstr>48708a60-7007-4bce-9054-cdeef1250977</vt:lpwstr>
  </property>
  <property fmtid="{D5CDD505-2E9C-101B-9397-08002B2CF9AE}" pid="7" name="MSIP_Label_44a3b280-c862-42a5-a9e5-d65e1999dcaa_ActionId">
    <vt:lpwstr>001d9c27-0ea5-4041-9d77-9acf1ebf6369</vt:lpwstr>
  </property>
  <property fmtid="{D5CDD505-2E9C-101B-9397-08002B2CF9AE}" pid="8" name="MSIP_Label_44a3b280-c862-42a5-a9e5-d65e1999dcaa_ContentBits">
    <vt:lpwstr>0</vt:lpwstr>
  </property>
</Properties>
</file>