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2:1-7"/>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2:1-7</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Pray For All People"/>
            <p:cNvSpPr txBox="1"/>
            <p:nvPr/>
          </p:nvSpPr>
          <p:spPr>
            <a:xfrm>
              <a:off x="1585591" y="5265988"/>
              <a:ext cx="10247861"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Pray For All People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2:1-7"/>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2:1-7</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193037"/>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a:t>
            </a:r>
            <a:r>
              <a:t>First of all, then, I urge that supplications, prayers, intercessions, and thanksgivings be made for all people, </a:t>
            </a:r>
            <a:r>
              <a:rPr baseline="31999"/>
              <a:t>2 </a:t>
            </a:r>
            <a:r>
              <a:t>for kings and all who are in high positions, that we may lead a peaceful and quiet life, godly and dignified in every way. </a:t>
            </a:r>
            <a:r>
              <a:rPr baseline="31999"/>
              <a:t>3 </a:t>
            </a:r>
            <a:r>
              <a:t>This is good, and it is pleasing in the sight of God our Savior,</a:t>
            </a:r>
            <a:r>
              <a:rPr b="1" baseline="31999"/>
              <a:t>4 </a:t>
            </a:r>
            <a:r>
              <a:t>who desires all people to be saved and to come to the knowledge of the truth.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2:1-7"/>
          <p:cNvSpPr txBox="1"/>
          <p:nvPr/>
        </p:nvSpPr>
        <p:spPr>
          <a:xfrm>
            <a:off x="428024"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2:1-7</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457465" y="1306957"/>
            <a:ext cx="11277070"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For there is one God, and there is one mediator between God and men, the man Christ Jesus, </a:t>
            </a:r>
            <a:r>
              <a:rPr b="1" baseline="31999"/>
              <a:t>6 </a:t>
            </a:r>
            <a:r>
              <a:t>who gave himself as a ransom for all, which is the testimony given at the proper time </a:t>
            </a:r>
            <a:r>
              <a:rPr b="1" baseline="31999"/>
              <a:t>7 </a:t>
            </a:r>
            <a:r>
              <a:t>For this I was appointed a preacher and an apostle (I am telling the truth, I am not lying), a teacher of the Gentiles in faith and truth.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2:1"/>
          <p:cNvSpPr txBox="1"/>
          <p:nvPr/>
        </p:nvSpPr>
        <p:spPr>
          <a:xfrm>
            <a:off x="428024" y="4481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671502"/>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a:t>
            </a:r>
            <a:r>
              <a:rPr b="1" u="sng"/>
              <a:t>First of all, then, I urge</a:t>
            </a:r>
            <a:r>
              <a:t> that supplications, prayers, intercessions, and thanksgivings be made </a:t>
            </a:r>
            <a:r>
              <a:rPr b="1" u="sng"/>
              <a:t>for all people</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2:2"/>
          <p:cNvSpPr txBox="1"/>
          <p:nvPr/>
        </p:nvSpPr>
        <p:spPr>
          <a:xfrm>
            <a:off x="473592" y="379804"/>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2:2</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89230"/>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2 </a:t>
            </a:r>
            <a:r>
              <a:t>for kings and all who are in high positions, </a:t>
            </a:r>
            <a:r>
              <a:rPr b="1" u="sng"/>
              <a:t>that</a:t>
            </a:r>
            <a:r>
              <a:t> we may lead a </a:t>
            </a:r>
            <a:r>
              <a:rPr b="1" u="sng"/>
              <a:t>peaceful</a:t>
            </a:r>
            <a:r>
              <a:t> and </a:t>
            </a:r>
            <a:r>
              <a:rPr b="1" u="sng"/>
              <a:t>quiet</a:t>
            </a:r>
            <a:r>
              <a:t> life, </a:t>
            </a:r>
            <a:r>
              <a:rPr b="1" u="sng"/>
              <a:t>godly</a:t>
            </a:r>
            <a:r>
              <a:t> and </a:t>
            </a:r>
            <a:r>
              <a:rPr b="1" u="sng"/>
              <a:t>dignified</a:t>
            </a:r>
            <a:r>
              <a:t> in every way.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2:3-4"/>
          <p:cNvSpPr txBox="1"/>
          <p:nvPr/>
        </p:nvSpPr>
        <p:spPr>
          <a:xfrm>
            <a:off x="473592" y="35702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2:3-4</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58036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3 </a:t>
            </a:r>
            <a:r>
              <a:t>This is </a:t>
            </a:r>
            <a:r>
              <a:rPr b="1" u="sng"/>
              <a:t>goo</a:t>
            </a:r>
            <a:r>
              <a:t>d, and it is </a:t>
            </a:r>
            <a:r>
              <a:rPr b="1" u="sng"/>
              <a:t>pleasing</a:t>
            </a:r>
            <a:r>
              <a:t> in the </a:t>
            </a:r>
            <a:r>
              <a:rPr b="1" u="sng"/>
              <a:t>sight of God our Savior</a:t>
            </a:r>
            <a:r>
              <a:t>,</a:t>
            </a:r>
            <a:r>
              <a:rPr b="1" baseline="31999"/>
              <a:t>4 </a:t>
            </a:r>
            <a:r>
              <a:rPr b="1" u="sng"/>
              <a:t>who desires all people to be saved and to come to the knowledge of the truth</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2:5-6"/>
          <p:cNvSpPr txBox="1"/>
          <p:nvPr/>
        </p:nvSpPr>
        <p:spPr>
          <a:xfrm>
            <a:off x="428024"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2:5-6</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457465" y="1671502"/>
            <a:ext cx="11277070"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For there is </a:t>
            </a:r>
            <a:r>
              <a:rPr b="1" u="sng"/>
              <a:t>one God</a:t>
            </a:r>
            <a:r>
              <a:t>, and there is </a:t>
            </a:r>
            <a:r>
              <a:rPr b="1" u="sng"/>
              <a:t>one mediator</a:t>
            </a:r>
            <a:r>
              <a:t> between God and men, </a:t>
            </a:r>
            <a:r>
              <a:rPr b="1" u="sng"/>
              <a:t>the man Christ Jesus</a:t>
            </a:r>
            <a:r>
              <a:t>, </a:t>
            </a:r>
            <a:r>
              <a:rPr b="1" baseline="31999"/>
              <a:t>6 </a:t>
            </a:r>
            <a:r>
              <a:t>who </a:t>
            </a:r>
            <a:r>
              <a:rPr b="1" u="sng"/>
              <a:t>gave himself as a ransom for all</a:t>
            </a:r>
            <a:r>
              <a:t>, which is the </a:t>
            </a:r>
            <a:r>
              <a:rPr b="1" u="sng"/>
              <a:t>testimony given</a:t>
            </a:r>
            <a:r>
              <a:t> at the proper time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6253"/>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How is it going with my prayer life?…"/>
          <p:cNvSpPr txBox="1"/>
          <p:nvPr/>
        </p:nvSpPr>
        <p:spPr>
          <a:xfrm>
            <a:off x="453966" y="2260936"/>
            <a:ext cx="11284068" cy="339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How is it going with my prayer life?</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Is my time in prayer leading me to live a quiet, godly, and dignified life?</a:t>
            </a:r>
            <a:endParaRPr b="0"/>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Am I regularly praying for the salvation of all men?</a:t>
            </a:r>
          </a:p>
        </p:txBody>
      </p:sp>
      <p:sp>
        <p:nvSpPr>
          <p:cNvPr id="66" name="Pray For All People"/>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 For All People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