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1:18-20"/>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1:18-20</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Stry Die Goeie Stryd"/>
            <p:cNvSpPr txBox="1"/>
            <p:nvPr/>
          </p:nvSpPr>
          <p:spPr>
            <a:xfrm>
              <a:off x="1585591" y="5265988"/>
              <a:ext cx="10247861"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 Stry Die Goeie Stryd</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18-20"/>
          <p:cNvSpPr txBox="1"/>
          <p:nvPr/>
        </p:nvSpPr>
        <p:spPr>
          <a:xfrm>
            <a:off x="441166" y="300255"/>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1:18-20</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390868"/>
            <a:ext cx="11277070"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b="0"/>
              <a:t>”Hierdie opdrag gee ek aan jou, Timoteus, my kind, in ooreenstemming met die profesieë wat vroeër oor jou uitgespreek is. Met hierdie woorde in gedagte, moet jy die goeie stryd stry. </a:t>
            </a:r>
            <a:r>
              <a:rPr b="0" baseline="31999"/>
              <a:t>19</a:t>
            </a:r>
            <a:r>
              <a:rPr b="0"/>
              <a:t>Hou vas aan die geloof en behou 'n goeie gewete. Omdat sommige hulle gewete onderdruk het, het hulle geloof skipbreuk gely.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18-20"/>
          <p:cNvSpPr txBox="1"/>
          <p:nvPr/>
        </p:nvSpPr>
        <p:spPr>
          <a:xfrm>
            <a:off x="473592" y="42995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1:18-20</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569209"/>
            <a:ext cx="11277070"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20</a:t>
            </a:r>
            <a:r>
              <a:rPr b="0"/>
              <a:t>Onder hulle is daar Himeneus en Aleksander, wat ek aan die Satan oorgegee het, sodat hulle daardeur kan leer om God nie te laster nie.“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18"/>
          <p:cNvSpPr txBox="1"/>
          <p:nvPr/>
        </p:nvSpPr>
        <p:spPr>
          <a:xfrm>
            <a:off x="473592" y="33687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1338521"/>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b="0"/>
              <a:t>”</a:t>
            </a:r>
            <a:r>
              <a:rPr u="sng"/>
              <a:t>Hierdie opdrag</a:t>
            </a:r>
            <a:r>
              <a:rPr b="0"/>
              <a:t> gee ek aan jou, Timoteus, my kind, in ooreenstemming met die profesieë wat vroeër oor jou uitgespreek is. Met hierdie woorde in gedagte, </a:t>
            </a:r>
            <a:r>
              <a:rPr u="sng"/>
              <a:t>moet jy die goeie stryd stry</a:t>
            </a:r>
            <a:r>
              <a:rPr b="0"/>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18"/>
          <p:cNvSpPr txBox="1"/>
          <p:nvPr/>
        </p:nvSpPr>
        <p:spPr>
          <a:xfrm>
            <a:off x="473592" y="38551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338521"/>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b="0"/>
              <a:t>”Hierdie opdrag gee ek aan jou, Timoteus, my kind, </a:t>
            </a:r>
            <a:r>
              <a:rPr u="sng"/>
              <a:t>in ooreenstemming met die profesieë</a:t>
            </a:r>
            <a:r>
              <a:rPr b="0"/>
              <a:t> wat vroeër oor jou uitgespreek is. </a:t>
            </a:r>
            <a:r>
              <a:rPr u="sng"/>
              <a:t>Met hierdie woorde in gedagte</a:t>
            </a:r>
            <a:r>
              <a:rPr b="0"/>
              <a:t>, moet jy die goeie stryd stry.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1:19"/>
          <p:cNvSpPr txBox="1"/>
          <p:nvPr/>
        </p:nvSpPr>
        <p:spPr>
          <a:xfrm>
            <a:off x="441166" y="401726"/>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1:19</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457465" y="1747549"/>
            <a:ext cx="11277070"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19</a:t>
            </a:r>
            <a:r>
              <a:rPr u="sng"/>
              <a:t>Hou vas</a:t>
            </a:r>
            <a:r>
              <a:rPr b="0"/>
              <a:t> aan die </a:t>
            </a:r>
            <a:r>
              <a:rPr u="sng"/>
              <a:t>geloof</a:t>
            </a:r>
            <a:r>
              <a:rPr b="0"/>
              <a:t> en behou </a:t>
            </a:r>
            <a:r>
              <a:rPr u="sng"/>
              <a:t>'n goeie gewete</a:t>
            </a:r>
            <a:r>
              <a:rPr b="0"/>
              <a:t>. </a:t>
            </a:r>
            <a:r>
              <a:rPr u="sng"/>
              <a:t>Omdat</a:t>
            </a:r>
            <a:r>
              <a:rPr b="0"/>
              <a:t> sommige hulle </a:t>
            </a:r>
            <a:r>
              <a:rPr u="sng"/>
              <a:t>gewete onderdruk het</a:t>
            </a:r>
            <a:r>
              <a:rPr b="0"/>
              <a:t>, het hulle </a:t>
            </a:r>
            <a:r>
              <a:rPr u="sng"/>
              <a:t>geloof skipbreuk gely</a:t>
            </a:r>
            <a:r>
              <a:rPr b="0"/>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John 7:17"/>
          <p:cNvSpPr txBox="1"/>
          <p:nvPr/>
        </p:nvSpPr>
        <p:spPr>
          <a:xfrm>
            <a:off x="441166" y="401726"/>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7:17</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457465" y="1695202"/>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17</a:t>
            </a:r>
            <a:r>
              <a:rPr b="0"/>
              <a:t>As iemand gewillig is om die wil van God te doen, sal hy weet of hierdie leer van God af kom, en of Ek uit my eie praat.“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1:20"/>
          <p:cNvSpPr txBox="1"/>
          <p:nvPr/>
        </p:nvSpPr>
        <p:spPr>
          <a:xfrm>
            <a:off x="473592" y="38551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1:20</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457465" y="1569209"/>
            <a:ext cx="11277070"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20</a:t>
            </a:r>
            <a:r>
              <a:rPr b="0"/>
              <a:t>Onder hulle is daar Himeneus en Aleksander, wat ek aan die Satan oorgegee het, </a:t>
            </a:r>
            <a:r>
              <a:rPr u="sng"/>
              <a:t>sodat hulle daardeur kan leer om God nie te laster nie</a:t>
            </a:r>
            <a:r>
              <a:rPr b="0"/>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6253"/>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Is ons besig om die goeie stryd te stry?…"/>
          <p:cNvSpPr txBox="1"/>
          <p:nvPr/>
        </p:nvSpPr>
        <p:spPr>
          <a:xfrm>
            <a:off x="453966" y="2260936"/>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Is ons besig om die goeie stryd te stry?</a:t>
            </a:r>
            <a:endParaRPr b="0"/>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Is ons bereid om ‘n goeie gewete te behou deur volkome aan God se wil onderdanig te wees?</a:t>
            </a:r>
          </a:p>
        </p:txBody>
      </p:sp>
      <p:sp>
        <p:nvSpPr>
          <p:cNvPr id="72" name="Stry Die Goeie Stryd"/>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Stry Die Goeie Stryd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